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7"/>
  </p:notesMasterIdLst>
  <p:sldIdLst>
    <p:sldId id="256" r:id="rId5"/>
    <p:sldId id="257" r:id="rId6"/>
    <p:sldId id="302" r:id="rId7"/>
    <p:sldId id="333" r:id="rId8"/>
    <p:sldId id="304" r:id="rId9"/>
    <p:sldId id="334" r:id="rId10"/>
    <p:sldId id="335" r:id="rId11"/>
    <p:sldId id="305" r:id="rId12"/>
    <p:sldId id="336" r:id="rId13"/>
    <p:sldId id="345" r:id="rId14"/>
    <p:sldId id="346" r:id="rId15"/>
    <p:sldId id="347" r:id="rId16"/>
    <p:sldId id="337" r:id="rId17"/>
    <p:sldId id="349" r:id="rId18"/>
    <p:sldId id="338" r:id="rId19"/>
    <p:sldId id="339" r:id="rId20"/>
    <p:sldId id="348" r:id="rId21"/>
    <p:sldId id="340" r:id="rId22"/>
    <p:sldId id="341" r:id="rId23"/>
    <p:sldId id="342" r:id="rId24"/>
    <p:sldId id="343" r:id="rId25"/>
    <p:sldId id="344" r:id="rId26"/>
  </p:sldIdLst>
  <p:sldSz cx="9144000" cy="5143500" type="screen16x9"/>
  <p:notesSz cx="6858000" cy="9144000"/>
  <p:embeddedFontLst>
    <p:embeddedFont>
      <p:font typeface="Franklin Gothic" panose="020B0603020102020204" pitchFamily="34" charset="0"/>
      <p:regular r:id="rId28"/>
      <p:bold r:id="rId29"/>
      <p:italic r:id="rId30"/>
      <p:boldItalic r:id="rId31"/>
    </p:embeddedFont>
    <p:embeddedFont>
      <p:font typeface="Franklin Gothic Book" panose="020B0503020102020204" pitchFamily="34" charset="0"/>
      <p:regular r:id="rId32"/>
      <p:italic r:id="rId33"/>
    </p:embeddedFont>
    <p:embeddedFont>
      <p:font typeface="Franklin Gothic Medium" panose="020B0603020102020204" pitchFamily="34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393D48-85C9-B946-830A-2791341A211F}" v="10" dt="2022-08-09T19:58:05.9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45"/>
    <p:restoredTop sz="94694"/>
  </p:normalViewPr>
  <p:slideViewPr>
    <p:cSldViewPr snapToGrid="0">
      <p:cViewPr varScale="1">
        <p:scale>
          <a:sx n="161" d="100"/>
          <a:sy n="161" d="100"/>
        </p:scale>
        <p:origin x="34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2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upperman, Natalie (nak5dy)" userId="75bfd726-09a3-4595-b2b8-e380efce1130" providerId="ADAL" clId="{BF38C0FD-B64C-5D4F-8628-B815684CCEB8}"/>
    <pc:docChg chg="undo custSel addSld delSld modSld sldOrd">
      <pc:chgData name="Kupperman, Natalie (nak5dy)" userId="75bfd726-09a3-4595-b2b8-e380efce1130" providerId="ADAL" clId="{BF38C0FD-B64C-5D4F-8628-B815684CCEB8}" dt="2022-07-28T17:20:47.530" v="3431" actId="478"/>
      <pc:docMkLst>
        <pc:docMk/>
      </pc:docMkLst>
      <pc:sldChg chg="modSp mod">
        <pc:chgData name="Kupperman, Natalie (nak5dy)" userId="75bfd726-09a3-4595-b2b8-e380efce1130" providerId="ADAL" clId="{BF38C0FD-B64C-5D4F-8628-B815684CCEB8}" dt="2022-07-25T15:46:43.428" v="212" actId="20577"/>
        <pc:sldMkLst>
          <pc:docMk/>
          <pc:sldMk cId="0" sldId="256"/>
        </pc:sldMkLst>
        <pc:spChg chg="mod">
          <ac:chgData name="Kupperman, Natalie (nak5dy)" userId="75bfd726-09a3-4595-b2b8-e380efce1130" providerId="ADAL" clId="{BF38C0FD-B64C-5D4F-8628-B815684CCEB8}" dt="2022-07-25T15:46:43.428" v="212" actId="20577"/>
          <ac:spMkLst>
            <pc:docMk/>
            <pc:sldMk cId="0" sldId="256"/>
            <ac:spMk id="7" creationId="{5E69E80F-1171-38FF-484A-DE495E0B3840}"/>
          </ac:spMkLst>
        </pc:spChg>
      </pc:sldChg>
      <pc:sldChg chg="modSp mod">
        <pc:chgData name="Kupperman, Natalie (nak5dy)" userId="75bfd726-09a3-4595-b2b8-e380efce1130" providerId="ADAL" clId="{BF38C0FD-B64C-5D4F-8628-B815684CCEB8}" dt="2022-07-25T15:50:26.045" v="607" actId="20577"/>
        <pc:sldMkLst>
          <pc:docMk/>
          <pc:sldMk cId="0" sldId="257"/>
        </pc:sldMkLst>
        <pc:spChg chg="mod">
          <ac:chgData name="Kupperman, Natalie (nak5dy)" userId="75bfd726-09a3-4595-b2b8-e380efce1130" providerId="ADAL" clId="{BF38C0FD-B64C-5D4F-8628-B815684CCEB8}" dt="2022-07-25T15:44:09.166" v="98" actId="20577"/>
          <ac:spMkLst>
            <pc:docMk/>
            <pc:sldMk cId="0" sldId="257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5:50:26.045" v="607" actId="20577"/>
          <ac:spMkLst>
            <pc:docMk/>
            <pc:sldMk cId="0" sldId="257"/>
            <ac:spMk id="7" creationId="{3B9D25B5-5831-5971-4594-BAA94CBC4DCD}"/>
          </ac:spMkLst>
        </pc:spChg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2703455404" sldId="286"/>
        </pc:sldMkLst>
      </pc:sldChg>
      <pc:sldChg chg="addSp modSp mod">
        <pc:chgData name="Kupperman, Natalie (nak5dy)" userId="75bfd726-09a3-4595-b2b8-e380efce1130" providerId="ADAL" clId="{BF38C0FD-B64C-5D4F-8628-B815684CCEB8}" dt="2022-07-25T15:57:06.823" v="842" actId="1076"/>
        <pc:sldMkLst>
          <pc:docMk/>
          <pc:sldMk cId="305164587" sldId="302"/>
        </pc:sldMkLst>
        <pc:spChg chg="mod">
          <ac:chgData name="Kupperman, Natalie (nak5dy)" userId="75bfd726-09a3-4595-b2b8-e380efce1130" providerId="ADAL" clId="{BF38C0FD-B64C-5D4F-8628-B815684CCEB8}" dt="2022-07-25T15:53:31.221" v="632" actId="20577"/>
          <ac:spMkLst>
            <pc:docMk/>
            <pc:sldMk cId="305164587" sldId="302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5:57:06.823" v="842" actId="1076"/>
          <ac:spMkLst>
            <pc:docMk/>
            <pc:sldMk cId="305164587" sldId="302"/>
            <ac:spMk id="7" creationId="{3B9D25B5-5831-5971-4594-BAA94CBC4DCD}"/>
          </ac:spMkLst>
        </pc:spChg>
        <pc:picChg chg="add mod">
          <ac:chgData name="Kupperman, Natalie (nak5dy)" userId="75bfd726-09a3-4595-b2b8-e380efce1130" providerId="ADAL" clId="{BF38C0FD-B64C-5D4F-8628-B815684CCEB8}" dt="2022-07-25T15:54:27.350" v="636" actId="1076"/>
          <ac:picMkLst>
            <pc:docMk/>
            <pc:sldMk cId="305164587" sldId="302"/>
            <ac:picMk id="1026" creationId="{30FC8891-2FD0-8961-94D7-3E9EFDAB79EC}"/>
          </ac:picMkLst>
        </pc:picChg>
      </pc:sldChg>
      <pc:sldChg chg="del">
        <pc:chgData name="Kupperman, Natalie (nak5dy)" userId="75bfd726-09a3-4595-b2b8-e380efce1130" providerId="ADAL" clId="{BF38C0FD-B64C-5D4F-8628-B815684CCEB8}" dt="2022-07-25T16:03:09.771" v="1199" actId="2696"/>
        <pc:sldMkLst>
          <pc:docMk/>
          <pc:sldMk cId="721789956" sldId="303"/>
        </pc:sldMkLst>
      </pc:sldChg>
      <pc:sldChg chg="addSp modSp mod modNotesTx">
        <pc:chgData name="Kupperman, Natalie (nak5dy)" userId="75bfd726-09a3-4595-b2b8-e380efce1130" providerId="ADAL" clId="{BF38C0FD-B64C-5D4F-8628-B815684CCEB8}" dt="2022-07-25T16:14:49.883" v="1549" actId="20577"/>
        <pc:sldMkLst>
          <pc:docMk/>
          <pc:sldMk cId="1772993741" sldId="304"/>
        </pc:sldMkLst>
        <pc:spChg chg="mod">
          <ac:chgData name="Kupperman, Natalie (nak5dy)" userId="75bfd726-09a3-4595-b2b8-e380efce1130" providerId="ADAL" clId="{BF38C0FD-B64C-5D4F-8628-B815684CCEB8}" dt="2022-07-25T16:03:59.389" v="1216"/>
          <ac:spMkLst>
            <pc:docMk/>
            <pc:sldMk cId="1772993741" sldId="304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6:14:49.883" v="1549" actId="20577"/>
          <ac:spMkLst>
            <pc:docMk/>
            <pc:sldMk cId="1772993741" sldId="304"/>
            <ac:spMk id="7" creationId="{3B9D25B5-5831-5971-4594-BAA94CBC4DCD}"/>
          </ac:spMkLst>
        </pc:spChg>
        <pc:picChg chg="add mod">
          <ac:chgData name="Kupperman, Natalie (nak5dy)" userId="75bfd726-09a3-4595-b2b8-e380efce1130" providerId="ADAL" clId="{BF38C0FD-B64C-5D4F-8628-B815684CCEB8}" dt="2022-07-25T16:09:01.176" v="1374" actId="1076"/>
          <ac:picMkLst>
            <pc:docMk/>
            <pc:sldMk cId="1772993741" sldId="304"/>
            <ac:picMk id="3074" creationId="{406F731C-02BA-DC5E-CE38-5B60C5F603E0}"/>
          </ac:picMkLst>
        </pc:picChg>
        <pc:picChg chg="add mod">
          <ac:chgData name="Kupperman, Natalie (nak5dy)" userId="75bfd726-09a3-4595-b2b8-e380efce1130" providerId="ADAL" clId="{BF38C0FD-B64C-5D4F-8628-B815684CCEB8}" dt="2022-07-25T16:08:58.957" v="1373" actId="1076"/>
          <ac:picMkLst>
            <pc:docMk/>
            <pc:sldMk cId="1772993741" sldId="304"/>
            <ac:picMk id="3076" creationId="{3F00D244-428F-30AF-6891-72AA6DBEAC26}"/>
          </ac:picMkLst>
        </pc:picChg>
      </pc:sldChg>
      <pc:sldChg chg="addSp delSp modSp mod">
        <pc:chgData name="Kupperman, Natalie (nak5dy)" userId="75bfd726-09a3-4595-b2b8-e380efce1130" providerId="ADAL" clId="{BF38C0FD-B64C-5D4F-8628-B815684CCEB8}" dt="2022-07-25T16:27:58.622" v="1776" actId="1076"/>
        <pc:sldMkLst>
          <pc:docMk/>
          <pc:sldMk cId="627182455" sldId="305"/>
        </pc:sldMkLst>
        <pc:spChg chg="mod">
          <ac:chgData name="Kupperman, Natalie (nak5dy)" userId="75bfd726-09a3-4595-b2b8-e380efce1130" providerId="ADAL" clId="{BF38C0FD-B64C-5D4F-8628-B815684CCEB8}" dt="2022-07-25T16:12:52.638" v="1509" actId="20577"/>
          <ac:spMkLst>
            <pc:docMk/>
            <pc:sldMk cId="627182455" sldId="305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6:27:58.622" v="1776" actId="1076"/>
          <ac:spMkLst>
            <pc:docMk/>
            <pc:sldMk cId="627182455" sldId="305"/>
            <ac:spMk id="7" creationId="{3B9D25B5-5831-5971-4594-BAA94CBC4DCD}"/>
          </ac:spMkLst>
        </pc:spChg>
        <pc:picChg chg="del">
          <ac:chgData name="Kupperman, Natalie (nak5dy)" userId="75bfd726-09a3-4595-b2b8-e380efce1130" providerId="ADAL" clId="{BF38C0FD-B64C-5D4F-8628-B815684CCEB8}" dt="2022-07-25T16:10:48.099" v="1381" actId="478"/>
          <ac:picMkLst>
            <pc:docMk/>
            <pc:sldMk cId="627182455" sldId="305"/>
            <ac:picMk id="3" creationId="{01D228DB-EBA4-E378-53E6-56EBC8A58A9D}"/>
          </ac:picMkLst>
        </pc:picChg>
        <pc:picChg chg="add del">
          <ac:chgData name="Kupperman, Natalie (nak5dy)" userId="75bfd726-09a3-4595-b2b8-e380efce1130" providerId="ADAL" clId="{BF38C0FD-B64C-5D4F-8628-B815684CCEB8}" dt="2022-07-25T16:25:58.283" v="1750" actId="478"/>
          <ac:picMkLst>
            <pc:docMk/>
            <pc:sldMk cId="627182455" sldId="305"/>
            <ac:picMk id="5122" creationId="{87A55C63-1752-0C47-7506-53B6959C3F9D}"/>
          </ac:picMkLst>
        </pc:picChg>
        <pc:picChg chg="add mod">
          <ac:chgData name="Kupperman, Natalie (nak5dy)" userId="75bfd726-09a3-4595-b2b8-e380efce1130" providerId="ADAL" clId="{BF38C0FD-B64C-5D4F-8628-B815684CCEB8}" dt="2022-07-25T16:27:47.930" v="1772" actId="1076"/>
          <ac:picMkLst>
            <pc:docMk/>
            <pc:sldMk cId="627182455" sldId="305"/>
            <ac:picMk id="5124" creationId="{51C51B45-F4D6-3C74-DDE2-97903CC08449}"/>
          </ac:picMkLst>
        </pc:picChg>
        <pc:picChg chg="add mod">
          <ac:chgData name="Kupperman, Natalie (nak5dy)" userId="75bfd726-09a3-4595-b2b8-e380efce1130" providerId="ADAL" clId="{BF38C0FD-B64C-5D4F-8628-B815684CCEB8}" dt="2022-07-25T16:27:49.463" v="1773" actId="1076"/>
          <ac:picMkLst>
            <pc:docMk/>
            <pc:sldMk cId="627182455" sldId="305"/>
            <ac:picMk id="5126" creationId="{123FCF89-7FDB-AE2B-88C3-C90E022F4BFC}"/>
          </ac:picMkLst>
        </pc:picChg>
        <pc:picChg chg="add mod">
          <ac:chgData name="Kupperman, Natalie (nak5dy)" userId="75bfd726-09a3-4595-b2b8-e380efce1130" providerId="ADAL" clId="{BF38C0FD-B64C-5D4F-8628-B815684CCEB8}" dt="2022-07-25T16:27:50.912" v="1774" actId="1076"/>
          <ac:picMkLst>
            <pc:docMk/>
            <pc:sldMk cId="627182455" sldId="305"/>
            <ac:picMk id="5128" creationId="{14B158CB-E3DC-938B-6AE4-7A4F2F1F9057}"/>
          </ac:picMkLst>
        </pc:picChg>
      </pc:sldChg>
      <pc:sldChg chg="modSp del mod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3752876667" sldId="306"/>
        </pc:sldMkLst>
        <pc:spChg chg="mod">
          <ac:chgData name="Kupperman, Natalie (nak5dy)" userId="75bfd726-09a3-4595-b2b8-e380efce1130" providerId="ADAL" clId="{BF38C0FD-B64C-5D4F-8628-B815684CCEB8}" dt="2022-07-25T16:31:28.953" v="1949" actId="27636"/>
          <ac:spMkLst>
            <pc:docMk/>
            <pc:sldMk cId="3752876667" sldId="306"/>
            <ac:spMk id="63" creationId="{00000000-0000-0000-0000-000000000000}"/>
          </ac:spMkLst>
        </pc:spChg>
      </pc:sldChg>
      <pc:sldChg chg="modSp del mod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3696311832" sldId="314"/>
        </pc:sldMkLst>
        <pc:spChg chg="mod">
          <ac:chgData name="Kupperman, Natalie (nak5dy)" userId="75bfd726-09a3-4595-b2b8-e380efce1130" providerId="ADAL" clId="{BF38C0FD-B64C-5D4F-8628-B815684CCEB8}" dt="2022-07-25T16:21:29.703" v="1734" actId="27636"/>
          <ac:spMkLst>
            <pc:docMk/>
            <pc:sldMk cId="3696311832" sldId="314"/>
            <ac:spMk id="63" creationId="{00000000-0000-0000-0000-000000000000}"/>
          </ac:spMkLst>
        </pc:spChg>
      </pc:sldChg>
      <pc:sldChg chg="modSp del mod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599582183" sldId="315"/>
        </pc:sldMkLst>
        <pc:spChg chg="mod">
          <ac:chgData name="Kupperman, Natalie (nak5dy)" userId="75bfd726-09a3-4595-b2b8-e380efce1130" providerId="ADAL" clId="{BF38C0FD-B64C-5D4F-8628-B815684CCEB8}" dt="2022-07-25T15:57:27.488" v="845" actId="27636"/>
          <ac:spMkLst>
            <pc:docMk/>
            <pc:sldMk cId="599582183" sldId="315"/>
            <ac:spMk id="63" creationId="{00000000-0000-0000-0000-000000000000}"/>
          </ac:spMkLst>
        </pc:spChg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7841161" sldId="316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4087699035" sldId="317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3164702531" sldId="318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2757638115" sldId="319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3751495057" sldId="320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850714493" sldId="321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2000381373" sldId="322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3158464236" sldId="323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3042183489" sldId="324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947779267" sldId="325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4145530774" sldId="326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660462251" sldId="327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1806617958" sldId="328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1112521121" sldId="329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300386025" sldId="330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3225536276" sldId="331"/>
        </pc:sldMkLst>
      </pc:sldChg>
      <pc:sldChg chg="del">
        <pc:chgData name="Kupperman, Natalie (nak5dy)" userId="75bfd726-09a3-4595-b2b8-e380efce1130" providerId="ADAL" clId="{BF38C0FD-B64C-5D4F-8628-B815684CCEB8}" dt="2022-07-25T16:46:03.324" v="2120" actId="2696"/>
        <pc:sldMkLst>
          <pc:docMk/>
          <pc:sldMk cId="889209195" sldId="332"/>
        </pc:sldMkLst>
      </pc:sldChg>
      <pc:sldChg chg="addSp delSp modSp add mod">
        <pc:chgData name="Kupperman, Natalie (nak5dy)" userId="75bfd726-09a3-4595-b2b8-e380efce1130" providerId="ADAL" clId="{BF38C0FD-B64C-5D4F-8628-B815684CCEB8}" dt="2022-07-25T16:45:23.048" v="2118" actId="693"/>
        <pc:sldMkLst>
          <pc:docMk/>
          <pc:sldMk cId="1612506059" sldId="333"/>
        </pc:sldMkLst>
        <pc:spChg chg="add mod">
          <ac:chgData name="Kupperman, Natalie (nak5dy)" userId="75bfd726-09a3-4595-b2b8-e380efce1130" providerId="ADAL" clId="{BF38C0FD-B64C-5D4F-8628-B815684CCEB8}" dt="2022-07-25T16:45:23.048" v="2118" actId="693"/>
          <ac:spMkLst>
            <pc:docMk/>
            <pc:sldMk cId="1612506059" sldId="333"/>
            <ac:spMk id="3" creationId="{EBE2FC1A-A14C-9AD8-2FCC-0D65DF1FC51C}"/>
          </ac:spMkLst>
        </pc:spChg>
        <pc:spChg chg="add mod">
          <ac:chgData name="Kupperman, Natalie (nak5dy)" userId="75bfd726-09a3-4595-b2b8-e380efce1130" providerId="ADAL" clId="{BF38C0FD-B64C-5D4F-8628-B815684CCEB8}" dt="2022-07-25T16:45:12.755" v="2117" actId="1076"/>
          <ac:spMkLst>
            <pc:docMk/>
            <pc:sldMk cId="1612506059" sldId="333"/>
            <ac:spMk id="4" creationId="{DF51332B-4FD8-95CB-2CF4-4008F9222E8D}"/>
          </ac:spMkLst>
        </pc:spChg>
        <pc:spChg chg="del">
          <ac:chgData name="Kupperman, Natalie (nak5dy)" userId="75bfd726-09a3-4595-b2b8-e380efce1130" providerId="ADAL" clId="{BF38C0FD-B64C-5D4F-8628-B815684CCEB8}" dt="2022-07-25T15:57:30.445" v="846" actId="478"/>
          <ac:spMkLst>
            <pc:docMk/>
            <pc:sldMk cId="1612506059" sldId="333"/>
            <ac:spMk id="7" creationId="{3B9D25B5-5831-5971-4594-BAA94CBC4DCD}"/>
          </ac:spMkLst>
        </pc:spChg>
        <pc:graphicFrameChg chg="add mod modGraphic">
          <ac:chgData name="Kupperman, Natalie (nak5dy)" userId="75bfd726-09a3-4595-b2b8-e380efce1130" providerId="ADAL" clId="{BF38C0FD-B64C-5D4F-8628-B815684CCEB8}" dt="2022-07-25T16:18:25.903" v="1719" actId="20577"/>
          <ac:graphicFrameMkLst>
            <pc:docMk/>
            <pc:sldMk cId="1612506059" sldId="333"/>
            <ac:graphicFrameMk id="2" creationId="{F0F24C4A-3FA5-D08F-ED9D-AF16D0CDDA13}"/>
          </ac:graphicFrameMkLst>
        </pc:graphicFrameChg>
        <pc:picChg chg="del">
          <ac:chgData name="Kupperman, Natalie (nak5dy)" userId="75bfd726-09a3-4595-b2b8-e380efce1130" providerId="ADAL" clId="{BF38C0FD-B64C-5D4F-8628-B815684CCEB8}" dt="2022-07-25T15:57:27.450" v="844" actId="478"/>
          <ac:picMkLst>
            <pc:docMk/>
            <pc:sldMk cId="1612506059" sldId="333"/>
            <ac:picMk id="1026" creationId="{30FC8891-2FD0-8961-94D7-3E9EFDAB79EC}"/>
          </ac:picMkLst>
        </pc:picChg>
      </pc:sldChg>
      <pc:sldChg chg="addSp delSp modSp add mod">
        <pc:chgData name="Kupperman, Natalie (nak5dy)" userId="75bfd726-09a3-4595-b2b8-e380efce1130" providerId="ADAL" clId="{BF38C0FD-B64C-5D4F-8628-B815684CCEB8}" dt="2022-07-25T16:19:41.459" v="1731" actId="14100"/>
        <pc:sldMkLst>
          <pc:docMk/>
          <pc:sldMk cId="3877936217" sldId="334"/>
        </pc:sldMkLst>
        <pc:spChg chg="del mod">
          <ac:chgData name="Kupperman, Natalie (nak5dy)" userId="75bfd726-09a3-4595-b2b8-e380efce1130" providerId="ADAL" clId="{BF38C0FD-B64C-5D4F-8628-B815684CCEB8}" dt="2022-07-25T16:18:59.829" v="1722" actId="478"/>
          <ac:spMkLst>
            <pc:docMk/>
            <pc:sldMk cId="3877936217" sldId="334"/>
            <ac:spMk id="7" creationId="{3B9D25B5-5831-5971-4594-BAA94CBC4DCD}"/>
          </ac:spMkLst>
        </pc:spChg>
        <pc:picChg chg="add mod">
          <ac:chgData name="Kupperman, Natalie (nak5dy)" userId="75bfd726-09a3-4595-b2b8-e380efce1130" providerId="ADAL" clId="{BF38C0FD-B64C-5D4F-8628-B815684CCEB8}" dt="2022-07-25T16:19:41.459" v="1731" actId="14100"/>
          <ac:picMkLst>
            <pc:docMk/>
            <pc:sldMk cId="3877936217" sldId="334"/>
            <ac:picMk id="3" creationId="{E4A63D87-42D7-8E80-3481-ACCACAE7960C}"/>
          </ac:picMkLst>
        </pc:picChg>
        <pc:picChg chg="del mod">
          <ac:chgData name="Kupperman, Natalie (nak5dy)" userId="75bfd726-09a3-4595-b2b8-e380efce1130" providerId="ADAL" clId="{BF38C0FD-B64C-5D4F-8628-B815684CCEB8}" dt="2022-07-25T16:19:03.289" v="1725" actId="478"/>
          <ac:picMkLst>
            <pc:docMk/>
            <pc:sldMk cId="3877936217" sldId="334"/>
            <ac:picMk id="3074" creationId="{406F731C-02BA-DC5E-CE38-5B60C5F603E0}"/>
          </ac:picMkLst>
        </pc:picChg>
        <pc:picChg chg="del">
          <ac:chgData name="Kupperman, Natalie (nak5dy)" userId="75bfd726-09a3-4595-b2b8-e380efce1130" providerId="ADAL" clId="{BF38C0FD-B64C-5D4F-8628-B815684CCEB8}" dt="2022-07-25T16:19:01.362" v="1723" actId="478"/>
          <ac:picMkLst>
            <pc:docMk/>
            <pc:sldMk cId="3877936217" sldId="334"/>
            <ac:picMk id="3076" creationId="{3F00D244-428F-30AF-6891-72AA6DBEAC26}"/>
          </ac:picMkLst>
        </pc:picChg>
      </pc:sldChg>
      <pc:sldChg chg="addSp delSp modSp add mod">
        <pc:chgData name="Kupperman, Natalie (nak5dy)" userId="75bfd726-09a3-4595-b2b8-e380efce1130" providerId="ADAL" clId="{BF38C0FD-B64C-5D4F-8628-B815684CCEB8}" dt="2022-07-25T16:22:10.970" v="1747" actId="1076"/>
        <pc:sldMkLst>
          <pc:docMk/>
          <pc:sldMk cId="227814243" sldId="335"/>
        </pc:sldMkLst>
        <pc:picChg chg="del mod">
          <ac:chgData name="Kupperman, Natalie (nak5dy)" userId="75bfd726-09a3-4595-b2b8-e380efce1130" providerId="ADAL" clId="{BF38C0FD-B64C-5D4F-8628-B815684CCEB8}" dt="2022-07-25T16:21:36.092" v="1739" actId="478"/>
          <ac:picMkLst>
            <pc:docMk/>
            <pc:sldMk cId="227814243" sldId="335"/>
            <ac:picMk id="3" creationId="{E4A63D87-42D7-8E80-3481-ACCACAE7960C}"/>
          </ac:picMkLst>
        </pc:picChg>
        <pc:picChg chg="add mod">
          <ac:chgData name="Kupperman, Natalie (nak5dy)" userId="75bfd726-09a3-4595-b2b8-e380efce1130" providerId="ADAL" clId="{BF38C0FD-B64C-5D4F-8628-B815684CCEB8}" dt="2022-07-25T16:21:43.497" v="1742" actId="1076"/>
          <ac:picMkLst>
            <pc:docMk/>
            <pc:sldMk cId="227814243" sldId="335"/>
            <ac:picMk id="4" creationId="{94D14651-1B7A-20C8-B793-872BFBEE48B0}"/>
          </ac:picMkLst>
        </pc:picChg>
        <pc:picChg chg="add mod">
          <ac:chgData name="Kupperman, Natalie (nak5dy)" userId="75bfd726-09a3-4595-b2b8-e380efce1130" providerId="ADAL" clId="{BF38C0FD-B64C-5D4F-8628-B815684CCEB8}" dt="2022-07-25T16:22:10.970" v="1747" actId="1076"/>
          <ac:picMkLst>
            <pc:docMk/>
            <pc:sldMk cId="227814243" sldId="335"/>
            <ac:picMk id="8" creationId="{FE33569B-9784-89EB-6B9F-D2DEE369A26E}"/>
          </ac:picMkLst>
        </pc:picChg>
      </pc:sldChg>
      <pc:sldChg chg="addSp delSp modSp add mod">
        <pc:chgData name="Kupperman, Natalie (nak5dy)" userId="75bfd726-09a3-4595-b2b8-e380efce1130" providerId="ADAL" clId="{BF38C0FD-B64C-5D4F-8628-B815684CCEB8}" dt="2022-07-25T16:35:29.443" v="2001" actId="208"/>
        <pc:sldMkLst>
          <pc:docMk/>
          <pc:sldMk cId="2060893224" sldId="336"/>
        </pc:sldMkLst>
        <pc:spChg chg="mod">
          <ac:chgData name="Kupperman, Natalie (nak5dy)" userId="75bfd726-09a3-4595-b2b8-e380efce1130" providerId="ADAL" clId="{BF38C0FD-B64C-5D4F-8628-B815684CCEB8}" dt="2022-07-25T16:28:25.570" v="1788" actId="20577"/>
          <ac:spMkLst>
            <pc:docMk/>
            <pc:sldMk cId="2060893224" sldId="336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6:32:30.361" v="1965" actId="1076"/>
          <ac:spMkLst>
            <pc:docMk/>
            <pc:sldMk cId="2060893224" sldId="336"/>
            <ac:spMk id="7" creationId="{3B9D25B5-5831-5971-4594-BAA94CBC4DCD}"/>
          </ac:spMkLst>
        </pc:spChg>
        <pc:spChg chg="add mod">
          <ac:chgData name="Kupperman, Natalie (nak5dy)" userId="75bfd726-09a3-4595-b2b8-e380efce1130" providerId="ADAL" clId="{BF38C0FD-B64C-5D4F-8628-B815684CCEB8}" dt="2022-07-25T16:35:25.176" v="2000" actId="1076"/>
          <ac:spMkLst>
            <pc:docMk/>
            <pc:sldMk cId="2060893224" sldId="336"/>
            <ac:spMk id="9" creationId="{5B2485ED-913D-BF91-A2A0-DEF79FFB9687}"/>
          </ac:spMkLst>
        </pc:spChg>
        <pc:picChg chg="add del mod">
          <ac:chgData name="Kupperman, Natalie (nak5dy)" userId="75bfd726-09a3-4595-b2b8-e380efce1130" providerId="ADAL" clId="{BF38C0FD-B64C-5D4F-8628-B815684CCEB8}" dt="2022-07-25T16:32:03.954" v="1958" actId="478"/>
          <ac:picMkLst>
            <pc:docMk/>
            <pc:sldMk cId="2060893224" sldId="336"/>
            <ac:picMk id="3" creationId="{92126138-4C2D-9B60-9B0A-51FE8DBEE7F0}"/>
          </ac:picMkLst>
        </pc:picChg>
        <pc:picChg chg="add mod">
          <ac:chgData name="Kupperman, Natalie (nak5dy)" userId="75bfd726-09a3-4595-b2b8-e380efce1130" providerId="ADAL" clId="{BF38C0FD-B64C-5D4F-8628-B815684CCEB8}" dt="2022-07-25T16:35:29.443" v="2001" actId="208"/>
          <ac:picMkLst>
            <pc:docMk/>
            <pc:sldMk cId="2060893224" sldId="336"/>
            <ac:picMk id="8" creationId="{AFA442DE-907F-585B-FA4F-E70FC2A78A7C}"/>
          </ac:picMkLst>
        </pc:picChg>
        <pc:picChg chg="del">
          <ac:chgData name="Kupperman, Natalie (nak5dy)" userId="75bfd726-09a3-4595-b2b8-e380efce1130" providerId="ADAL" clId="{BF38C0FD-B64C-5D4F-8628-B815684CCEB8}" dt="2022-07-25T16:31:28.921" v="1948" actId="478"/>
          <ac:picMkLst>
            <pc:docMk/>
            <pc:sldMk cId="2060893224" sldId="336"/>
            <ac:picMk id="5124" creationId="{51C51B45-F4D6-3C74-DDE2-97903CC08449}"/>
          </ac:picMkLst>
        </pc:picChg>
        <pc:picChg chg="del">
          <ac:chgData name="Kupperman, Natalie (nak5dy)" userId="75bfd726-09a3-4595-b2b8-e380efce1130" providerId="ADAL" clId="{BF38C0FD-B64C-5D4F-8628-B815684CCEB8}" dt="2022-07-25T16:31:29.619" v="1950" actId="478"/>
          <ac:picMkLst>
            <pc:docMk/>
            <pc:sldMk cId="2060893224" sldId="336"/>
            <ac:picMk id="5126" creationId="{123FCF89-7FDB-AE2B-88C3-C90E022F4BFC}"/>
          </ac:picMkLst>
        </pc:picChg>
        <pc:picChg chg="del">
          <ac:chgData name="Kupperman, Natalie (nak5dy)" userId="75bfd726-09a3-4595-b2b8-e380efce1130" providerId="ADAL" clId="{BF38C0FD-B64C-5D4F-8628-B815684CCEB8}" dt="2022-07-25T16:31:30.255" v="1951" actId="478"/>
          <ac:picMkLst>
            <pc:docMk/>
            <pc:sldMk cId="2060893224" sldId="336"/>
            <ac:picMk id="5128" creationId="{14B158CB-E3DC-938B-6AE4-7A4F2F1F9057}"/>
          </ac:picMkLst>
        </pc:picChg>
      </pc:sldChg>
      <pc:sldChg chg="addSp delSp modSp add mod">
        <pc:chgData name="Kupperman, Natalie (nak5dy)" userId="75bfd726-09a3-4595-b2b8-e380efce1130" providerId="ADAL" clId="{BF38C0FD-B64C-5D4F-8628-B815684CCEB8}" dt="2022-07-25T16:43:14.443" v="2078" actId="20577"/>
        <pc:sldMkLst>
          <pc:docMk/>
          <pc:sldMk cId="881998376" sldId="337"/>
        </pc:sldMkLst>
        <pc:spChg chg="mod">
          <ac:chgData name="Kupperman, Natalie (nak5dy)" userId="75bfd726-09a3-4595-b2b8-e380efce1130" providerId="ADAL" clId="{BF38C0FD-B64C-5D4F-8628-B815684CCEB8}" dt="2022-07-25T16:35:51.203" v="2013" actId="20577"/>
          <ac:spMkLst>
            <pc:docMk/>
            <pc:sldMk cId="881998376" sldId="337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6:43:14.443" v="2078" actId="20577"/>
          <ac:spMkLst>
            <pc:docMk/>
            <pc:sldMk cId="881998376" sldId="337"/>
            <ac:spMk id="7" creationId="{3B9D25B5-5831-5971-4594-BAA94CBC4DCD}"/>
          </ac:spMkLst>
        </pc:spChg>
        <pc:spChg chg="del">
          <ac:chgData name="Kupperman, Natalie (nak5dy)" userId="75bfd726-09a3-4595-b2b8-e380efce1130" providerId="ADAL" clId="{BF38C0FD-B64C-5D4F-8628-B815684CCEB8}" dt="2022-07-25T16:42:01.985" v="2056" actId="478"/>
          <ac:spMkLst>
            <pc:docMk/>
            <pc:sldMk cId="881998376" sldId="337"/>
            <ac:spMk id="9" creationId="{5B2485ED-913D-BF91-A2A0-DEF79FFB9687}"/>
          </ac:spMkLst>
        </pc:spChg>
        <pc:spChg chg="mod">
          <ac:chgData name="Kupperman, Natalie (nak5dy)" userId="75bfd726-09a3-4595-b2b8-e380efce1130" providerId="ADAL" clId="{BF38C0FD-B64C-5D4F-8628-B815684CCEB8}" dt="2022-07-25T16:35:45.381" v="2003" actId="27636"/>
          <ac:spMkLst>
            <pc:docMk/>
            <pc:sldMk cId="881998376" sldId="337"/>
            <ac:spMk id="63" creationId="{00000000-0000-0000-0000-000000000000}"/>
          </ac:spMkLst>
        </pc:spChg>
        <pc:picChg chg="del">
          <ac:chgData name="Kupperman, Natalie (nak5dy)" userId="75bfd726-09a3-4595-b2b8-e380efce1130" providerId="ADAL" clId="{BF38C0FD-B64C-5D4F-8628-B815684CCEB8}" dt="2022-07-25T16:38:47.925" v="2014" actId="478"/>
          <ac:picMkLst>
            <pc:docMk/>
            <pc:sldMk cId="881998376" sldId="337"/>
            <ac:picMk id="8" creationId="{AFA442DE-907F-585B-FA4F-E70FC2A78A7C}"/>
          </ac:picMkLst>
        </pc:picChg>
        <pc:picChg chg="add mod">
          <ac:chgData name="Kupperman, Natalie (nak5dy)" userId="75bfd726-09a3-4595-b2b8-e380efce1130" providerId="ADAL" clId="{BF38C0FD-B64C-5D4F-8628-B815684CCEB8}" dt="2022-07-25T16:42:06.022" v="2057" actId="1076"/>
          <ac:picMkLst>
            <pc:docMk/>
            <pc:sldMk cId="881998376" sldId="337"/>
            <ac:picMk id="7170" creationId="{0E167A6D-DA84-1D50-B6C5-0D9E0F81011C}"/>
          </ac:picMkLst>
        </pc:picChg>
      </pc:sldChg>
      <pc:sldChg chg="addSp delSp modSp add mod">
        <pc:chgData name="Kupperman, Natalie (nak5dy)" userId="75bfd726-09a3-4595-b2b8-e380efce1130" providerId="ADAL" clId="{BF38C0FD-B64C-5D4F-8628-B815684CCEB8}" dt="2022-07-25T16:57:58.760" v="2166" actId="1076"/>
        <pc:sldMkLst>
          <pc:docMk/>
          <pc:sldMk cId="1585207312" sldId="338"/>
        </pc:sldMkLst>
        <pc:spChg chg="mod">
          <ac:chgData name="Kupperman, Natalie (nak5dy)" userId="75bfd726-09a3-4595-b2b8-e380efce1130" providerId="ADAL" clId="{BF38C0FD-B64C-5D4F-8628-B815684CCEB8}" dt="2022-07-25T16:46:13.942" v="2130" actId="20577"/>
          <ac:spMkLst>
            <pc:docMk/>
            <pc:sldMk cId="1585207312" sldId="338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6:57:25.975" v="2165" actId="14100"/>
          <ac:spMkLst>
            <pc:docMk/>
            <pc:sldMk cId="1585207312" sldId="338"/>
            <ac:spMk id="7" creationId="{3B9D25B5-5831-5971-4594-BAA94CBC4DCD}"/>
          </ac:spMkLst>
        </pc:spChg>
        <pc:picChg chg="add mod">
          <ac:chgData name="Kupperman, Natalie (nak5dy)" userId="75bfd726-09a3-4595-b2b8-e380efce1130" providerId="ADAL" clId="{BF38C0FD-B64C-5D4F-8628-B815684CCEB8}" dt="2022-07-25T16:57:58.760" v="2166" actId="1076"/>
          <ac:picMkLst>
            <pc:docMk/>
            <pc:sldMk cId="1585207312" sldId="338"/>
            <ac:picMk id="3" creationId="{07D6C270-B015-7F7F-48A0-3E27AE829571}"/>
          </ac:picMkLst>
        </pc:picChg>
        <pc:picChg chg="del">
          <ac:chgData name="Kupperman, Natalie (nak5dy)" userId="75bfd726-09a3-4595-b2b8-e380efce1130" providerId="ADAL" clId="{BF38C0FD-B64C-5D4F-8628-B815684CCEB8}" dt="2022-07-25T16:51:49.917" v="2132" actId="478"/>
          <ac:picMkLst>
            <pc:docMk/>
            <pc:sldMk cId="1585207312" sldId="338"/>
            <ac:picMk id="7170" creationId="{0E167A6D-DA84-1D50-B6C5-0D9E0F81011C}"/>
          </ac:picMkLst>
        </pc:picChg>
      </pc:sldChg>
      <pc:sldChg chg="delSp modSp add mod">
        <pc:chgData name="Kupperman, Natalie (nak5dy)" userId="75bfd726-09a3-4595-b2b8-e380efce1130" providerId="ADAL" clId="{BF38C0FD-B64C-5D4F-8628-B815684CCEB8}" dt="2022-07-25T17:04:32.374" v="2242" actId="20577"/>
        <pc:sldMkLst>
          <pc:docMk/>
          <pc:sldMk cId="2679123783" sldId="339"/>
        </pc:sldMkLst>
        <pc:spChg chg="mod">
          <ac:chgData name="Kupperman, Natalie (nak5dy)" userId="75bfd726-09a3-4595-b2b8-e380efce1130" providerId="ADAL" clId="{BF38C0FD-B64C-5D4F-8628-B815684CCEB8}" dt="2022-07-25T17:02:12.725" v="2173" actId="20577"/>
          <ac:spMkLst>
            <pc:docMk/>
            <pc:sldMk cId="2679123783" sldId="339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7:04:32.374" v="2242" actId="20577"/>
          <ac:spMkLst>
            <pc:docMk/>
            <pc:sldMk cId="2679123783" sldId="339"/>
            <ac:spMk id="7" creationId="{3B9D25B5-5831-5971-4594-BAA94CBC4DCD}"/>
          </ac:spMkLst>
        </pc:spChg>
        <pc:picChg chg="del">
          <ac:chgData name="Kupperman, Natalie (nak5dy)" userId="75bfd726-09a3-4595-b2b8-e380efce1130" providerId="ADAL" clId="{BF38C0FD-B64C-5D4F-8628-B815684CCEB8}" dt="2022-07-25T17:02:14.877" v="2174" actId="478"/>
          <ac:picMkLst>
            <pc:docMk/>
            <pc:sldMk cId="2679123783" sldId="339"/>
            <ac:picMk id="3" creationId="{07D6C270-B015-7F7F-48A0-3E27AE829571}"/>
          </ac:picMkLst>
        </pc:picChg>
      </pc:sldChg>
      <pc:sldChg chg="modSp add mod">
        <pc:chgData name="Kupperman, Natalie (nak5dy)" userId="75bfd726-09a3-4595-b2b8-e380efce1130" providerId="ADAL" clId="{BF38C0FD-B64C-5D4F-8628-B815684CCEB8}" dt="2022-07-25T17:13:06.143" v="2351" actId="14100"/>
        <pc:sldMkLst>
          <pc:docMk/>
          <pc:sldMk cId="2987992624" sldId="340"/>
        </pc:sldMkLst>
        <pc:spChg chg="mod">
          <ac:chgData name="Kupperman, Natalie (nak5dy)" userId="75bfd726-09a3-4595-b2b8-e380efce1130" providerId="ADAL" clId="{BF38C0FD-B64C-5D4F-8628-B815684CCEB8}" dt="2022-07-25T17:09:38.886" v="2249" actId="20577"/>
          <ac:spMkLst>
            <pc:docMk/>
            <pc:sldMk cId="2987992624" sldId="340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7:13:06.143" v="2351" actId="14100"/>
          <ac:spMkLst>
            <pc:docMk/>
            <pc:sldMk cId="2987992624" sldId="340"/>
            <ac:spMk id="7" creationId="{3B9D25B5-5831-5971-4594-BAA94CBC4DCD}"/>
          </ac:spMkLst>
        </pc:spChg>
      </pc:sldChg>
      <pc:sldChg chg="addSp modSp add mod">
        <pc:chgData name="Kupperman, Natalie (nak5dy)" userId="75bfd726-09a3-4595-b2b8-e380efce1130" providerId="ADAL" clId="{BF38C0FD-B64C-5D4F-8628-B815684CCEB8}" dt="2022-07-25T17:18:11.045" v="2420" actId="255"/>
        <pc:sldMkLst>
          <pc:docMk/>
          <pc:sldMk cId="2771506847" sldId="341"/>
        </pc:sldMkLst>
        <pc:spChg chg="mod">
          <ac:chgData name="Kupperman, Natalie (nak5dy)" userId="75bfd726-09a3-4595-b2b8-e380efce1130" providerId="ADAL" clId="{BF38C0FD-B64C-5D4F-8628-B815684CCEB8}" dt="2022-07-25T17:13:54.960" v="2387" actId="2711"/>
          <ac:spMkLst>
            <pc:docMk/>
            <pc:sldMk cId="2771506847" sldId="341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7:18:11.045" v="2420" actId="255"/>
          <ac:spMkLst>
            <pc:docMk/>
            <pc:sldMk cId="2771506847" sldId="341"/>
            <ac:spMk id="7" creationId="{3B9D25B5-5831-5971-4594-BAA94CBC4DCD}"/>
          </ac:spMkLst>
        </pc:spChg>
        <pc:picChg chg="add mod">
          <ac:chgData name="Kupperman, Natalie (nak5dy)" userId="75bfd726-09a3-4595-b2b8-e380efce1130" providerId="ADAL" clId="{BF38C0FD-B64C-5D4F-8628-B815684CCEB8}" dt="2022-07-25T17:17:55.864" v="2418" actId="1076"/>
          <ac:picMkLst>
            <pc:docMk/>
            <pc:sldMk cId="2771506847" sldId="341"/>
            <ac:picMk id="3" creationId="{E8363D45-9F16-A214-C638-44519F3480AE}"/>
          </ac:picMkLst>
        </pc:picChg>
      </pc:sldChg>
      <pc:sldChg chg="addSp delSp modSp add mod ord">
        <pc:chgData name="Kupperman, Natalie (nak5dy)" userId="75bfd726-09a3-4595-b2b8-e380efce1130" providerId="ADAL" clId="{BF38C0FD-B64C-5D4F-8628-B815684CCEB8}" dt="2022-07-25T17:22:08.548" v="2462" actId="20578"/>
        <pc:sldMkLst>
          <pc:docMk/>
          <pc:sldMk cId="4080582344" sldId="342"/>
        </pc:sldMkLst>
        <pc:spChg chg="mod">
          <ac:chgData name="Kupperman, Natalie (nak5dy)" userId="75bfd726-09a3-4595-b2b8-e380efce1130" providerId="ADAL" clId="{BF38C0FD-B64C-5D4F-8628-B815684CCEB8}" dt="2022-07-25T17:18:30.458" v="2425" actId="20577"/>
          <ac:spMkLst>
            <pc:docMk/>
            <pc:sldMk cId="4080582344" sldId="342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7:21:20.210" v="2459" actId="14100"/>
          <ac:spMkLst>
            <pc:docMk/>
            <pc:sldMk cId="4080582344" sldId="342"/>
            <ac:spMk id="7" creationId="{3B9D25B5-5831-5971-4594-BAA94CBC4DCD}"/>
          </ac:spMkLst>
        </pc:spChg>
        <pc:picChg chg="del">
          <ac:chgData name="Kupperman, Natalie (nak5dy)" userId="75bfd726-09a3-4595-b2b8-e380efce1130" providerId="ADAL" clId="{BF38C0FD-B64C-5D4F-8628-B815684CCEB8}" dt="2022-07-25T17:18:32.385" v="2426" actId="478"/>
          <ac:picMkLst>
            <pc:docMk/>
            <pc:sldMk cId="4080582344" sldId="342"/>
            <ac:picMk id="3" creationId="{E8363D45-9F16-A214-C638-44519F3480AE}"/>
          </ac:picMkLst>
        </pc:picChg>
        <pc:picChg chg="add mod">
          <ac:chgData name="Kupperman, Natalie (nak5dy)" userId="75bfd726-09a3-4595-b2b8-e380efce1130" providerId="ADAL" clId="{BF38C0FD-B64C-5D4F-8628-B815684CCEB8}" dt="2022-07-25T17:19:11.409" v="2433" actId="1076"/>
          <ac:picMkLst>
            <pc:docMk/>
            <pc:sldMk cId="4080582344" sldId="342"/>
            <ac:picMk id="4" creationId="{F071432F-A4B6-4FF6-61F6-9788107D51A6}"/>
          </ac:picMkLst>
        </pc:picChg>
      </pc:sldChg>
      <pc:sldChg chg="addSp delSp modSp add mod ord">
        <pc:chgData name="Kupperman, Natalie (nak5dy)" userId="75bfd726-09a3-4595-b2b8-e380efce1130" providerId="ADAL" clId="{BF38C0FD-B64C-5D4F-8628-B815684CCEB8}" dt="2022-07-25T17:26:39.437" v="2501" actId="1076"/>
        <pc:sldMkLst>
          <pc:docMk/>
          <pc:sldMk cId="4015160030" sldId="343"/>
        </pc:sldMkLst>
        <pc:spChg chg="mod">
          <ac:chgData name="Kupperman, Natalie (nak5dy)" userId="75bfd726-09a3-4595-b2b8-e380efce1130" providerId="ADAL" clId="{BF38C0FD-B64C-5D4F-8628-B815684CCEB8}" dt="2022-07-25T17:22:17.576" v="2473" actId="20577"/>
          <ac:spMkLst>
            <pc:docMk/>
            <pc:sldMk cId="4015160030" sldId="343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7:26:39.437" v="2501" actId="1076"/>
          <ac:spMkLst>
            <pc:docMk/>
            <pc:sldMk cId="4015160030" sldId="343"/>
            <ac:spMk id="7" creationId="{3B9D25B5-5831-5971-4594-BAA94CBC4DCD}"/>
          </ac:spMkLst>
        </pc:spChg>
        <pc:picChg chg="add del mod">
          <ac:chgData name="Kupperman, Natalie (nak5dy)" userId="75bfd726-09a3-4595-b2b8-e380efce1130" providerId="ADAL" clId="{BF38C0FD-B64C-5D4F-8628-B815684CCEB8}" dt="2022-07-25T17:26:04.565" v="2492" actId="478"/>
          <ac:picMkLst>
            <pc:docMk/>
            <pc:sldMk cId="4015160030" sldId="343"/>
            <ac:picMk id="3" creationId="{BAEF1E4E-FA5D-A039-5AF7-2F18079B010B}"/>
          </ac:picMkLst>
        </pc:picChg>
        <pc:picChg chg="add mod">
          <ac:chgData name="Kupperman, Natalie (nak5dy)" userId="75bfd726-09a3-4595-b2b8-e380efce1130" providerId="ADAL" clId="{BF38C0FD-B64C-5D4F-8628-B815684CCEB8}" dt="2022-07-25T17:26:30.563" v="2499" actId="1076"/>
          <ac:picMkLst>
            <pc:docMk/>
            <pc:sldMk cId="4015160030" sldId="343"/>
            <ac:picMk id="8" creationId="{78E61DE9-A846-7373-C4FD-2B07A374CB3D}"/>
          </ac:picMkLst>
        </pc:picChg>
      </pc:sldChg>
      <pc:sldChg chg="addSp delSp modSp add mod">
        <pc:chgData name="Kupperman, Natalie (nak5dy)" userId="75bfd726-09a3-4595-b2b8-e380efce1130" providerId="ADAL" clId="{BF38C0FD-B64C-5D4F-8628-B815684CCEB8}" dt="2022-07-25T17:31:35.928" v="2518" actId="1076"/>
        <pc:sldMkLst>
          <pc:docMk/>
          <pc:sldMk cId="119166301" sldId="344"/>
        </pc:sldMkLst>
        <pc:spChg chg="mod">
          <ac:chgData name="Kupperman, Natalie (nak5dy)" userId="75bfd726-09a3-4595-b2b8-e380efce1130" providerId="ADAL" clId="{BF38C0FD-B64C-5D4F-8628-B815684CCEB8}" dt="2022-07-25T17:27:19.374" v="2508" actId="20577"/>
          <ac:spMkLst>
            <pc:docMk/>
            <pc:sldMk cId="119166301" sldId="344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BF38C0FD-B64C-5D4F-8628-B815684CCEB8}" dt="2022-07-25T17:29:46.976" v="2513" actId="20577"/>
          <ac:spMkLst>
            <pc:docMk/>
            <pc:sldMk cId="119166301" sldId="344"/>
            <ac:spMk id="7" creationId="{3B9D25B5-5831-5971-4594-BAA94CBC4DCD}"/>
          </ac:spMkLst>
        </pc:spChg>
        <pc:picChg chg="add mod">
          <ac:chgData name="Kupperman, Natalie (nak5dy)" userId="75bfd726-09a3-4595-b2b8-e380efce1130" providerId="ADAL" clId="{BF38C0FD-B64C-5D4F-8628-B815684CCEB8}" dt="2022-07-25T17:31:35.928" v="2518" actId="1076"/>
          <ac:picMkLst>
            <pc:docMk/>
            <pc:sldMk cId="119166301" sldId="344"/>
            <ac:picMk id="3" creationId="{34572C5B-48E9-39F0-41E0-86D9C6F50E1C}"/>
          </ac:picMkLst>
        </pc:picChg>
        <pc:picChg chg="del">
          <ac:chgData name="Kupperman, Natalie (nak5dy)" userId="75bfd726-09a3-4595-b2b8-e380efce1130" providerId="ADAL" clId="{BF38C0FD-B64C-5D4F-8628-B815684CCEB8}" dt="2022-07-25T17:27:21.967" v="2509" actId="478"/>
          <ac:picMkLst>
            <pc:docMk/>
            <pc:sldMk cId="119166301" sldId="344"/>
            <ac:picMk id="8" creationId="{78E61DE9-A846-7373-C4FD-2B07A374CB3D}"/>
          </ac:picMkLst>
        </pc:picChg>
      </pc:sldChg>
      <pc:sldChg chg="addSp delSp modSp add mod">
        <pc:chgData name="Kupperman, Natalie (nak5dy)" userId="75bfd726-09a3-4595-b2b8-e380efce1130" providerId="ADAL" clId="{BF38C0FD-B64C-5D4F-8628-B815684CCEB8}" dt="2022-07-25T22:49:22.260" v="2816" actId="14100"/>
        <pc:sldMkLst>
          <pc:docMk/>
          <pc:sldMk cId="548621494" sldId="345"/>
        </pc:sldMkLst>
        <pc:spChg chg="mod">
          <ac:chgData name="Kupperman, Natalie (nak5dy)" userId="75bfd726-09a3-4595-b2b8-e380efce1130" providerId="ADAL" clId="{BF38C0FD-B64C-5D4F-8628-B815684CCEB8}" dt="2022-07-25T22:49:22.260" v="2816" actId="14100"/>
          <ac:spMkLst>
            <pc:docMk/>
            <pc:sldMk cId="548621494" sldId="345"/>
            <ac:spMk id="7" creationId="{3B9D25B5-5831-5971-4594-BAA94CBC4DCD}"/>
          </ac:spMkLst>
        </pc:spChg>
        <pc:spChg chg="del">
          <ac:chgData name="Kupperman, Natalie (nak5dy)" userId="75bfd726-09a3-4595-b2b8-e380efce1130" providerId="ADAL" clId="{BF38C0FD-B64C-5D4F-8628-B815684CCEB8}" dt="2022-07-25T22:43:43.199" v="2523" actId="478"/>
          <ac:spMkLst>
            <pc:docMk/>
            <pc:sldMk cId="548621494" sldId="345"/>
            <ac:spMk id="9" creationId="{5B2485ED-913D-BF91-A2A0-DEF79FFB9687}"/>
          </ac:spMkLst>
        </pc:spChg>
        <pc:spChg chg="mod">
          <ac:chgData name="Kupperman, Natalie (nak5dy)" userId="75bfd726-09a3-4595-b2b8-e380efce1130" providerId="ADAL" clId="{BF38C0FD-B64C-5D4F-8628-B815684CCEB8}" dt="2022-07-25T22:42:30.885" v="2520" actId="27636"/>
          <ac:spMkLst>
            <pc:docMk/>
            <pc:sldMk cId="548621494" sldId="345"/>
            <ac:spMk id="63" creationId="{00000000-0000-0000-0000-000000000000}"/>
          </ac:spMkLst>
        </pc:spChg>
        <pc:picChg chg="add del mod">
          <ac:chgData name="Kupperman, Natalie (nak5dy)" userId="75bfd726-09a3-4595-b2b8-e380efce1130" providerId="ADAL" clId="{BF38C0FD-B64C-5D4F-8628-B815684CCEB8}" dt="2022-07-25T22:45:58.650" v="2630" actId="478"/>
          <ac:picMkLst>
            <pc:docMk/>
            <pc:sldMk cId="548621494" sldId="345"/>
            <ac:picMk id="3" creationId="{FA5A7A19-FE3B-730E-494A-8BF4A857D77A}"/>
          </ac:picMkLst>
        </pc:picChg>
        <pc:picChg chg="del">
          <ac:chgData name="Kupperman, Natalie (nak5dy)" userId="75bfd726-09a3-4595-b2b8-e380efce1130" providerId="ADAL" clId="{BF38C0FD-B64C-5D4F-8628-B815684CCEB8}" dt="2022-07-25T22:43:39.164" v="2521" actId="478"/>
          <ac:picMkLst>
            <pc:docMk/>
            <pc:sldMk cId="548621494" sldId="345"/>
            <ac:picMk id="8" creationId="{AFA442DE-907F-585B-FA4F-E70FC2A78A7C}"/>
          </ac:picMkLst>
        </pc:picChg>
        <pc:picChg chg="add mod">
          <ac:chgData name="Kupperman, Natalie (nak5dy)" userId="75bfd726-09a3-4595-b2b8-e380efce1130" providerId="ADAL" clId="{BF38C0FD-B64C-5D4F-8628-B815684CCEB8}" dt="2022-07-25T22:47:57.725" v="2802" actId="1076"/>
          <ac:picMkLst>
            <pc:docMk/>
            <pc:sldMk cId="548621494" sldId="345"/>
            <ac:picMk id="1026" creationId="{586F861D-7825-BCC6-8EEB-5E75E8103019}"/>
          </ac:picMkLst>
        </pc:picChg>
      </pc:sldChg>
      <pc:sldChg chg="modSp add mod">
        <pc:chgData name="Kupperman, Natalie (nak5dy)" userId="75bfd726-09a3-4595-b2b8-e380efce1130" providerId="ADAL" clId="{BF38C0FD-B64C-5D4F-8628-B815684CCEB8}" dt="2022-07-25T22:54:22.835" v="3057" actId="20577"/>
        <pc:sldMkLst>
          <pc:docMk/>
          <pc:sldMk cId="411912419" sldId="346"/>
        </pc:sldMkLst>
        <pc:spChg chg="mod">
          <ac:chgData name="Kupperman, Natalie (nak5dy)" userId="75bfd726-09a3-4595-b2b8-e380efce1130" providerId="ADAL" clId="{BF38C0FD-B64C-5D4F-8628-B815684CCEB8}" dt="2022-07-25T22:54:22.835" v="3057" actId="20577"/>
          <ac:spMkLst>
            <pc:docMk/>
            <pc:sldMk cId="411912419" sldId="346"/>
            <ac:spMk id="7" creationId="{3B9D25B5-5831-5971-4594-BAA94CBC4DCD}"/>
          </ac:spMkLst>
        </pc:spChg>
        <pc:picChg chg="mod">
          <ac:chgData name="Kupperman, Natalie (nak5dy)" userId="75bfd726-09a3-4595-b2b8-e380efce1130" providerId="ADAL" clId="{BF38C0FD-B64C-5D4F-8628-B815684CCEB8}" dt="2022-07-25T22:53:35.367" v="3023" actId="1076"/>
          <ac:picMkLst>
            <pc:docMk/>
            <pc:sldMk cId="411912419" sldId="346"/>
            <ac:picMk id="1026" creationId="{586F861D-7825-BCC6-8EEB-5E75E8103019}"/>
          </ac:picMkLst>
        </pc:picChg>
      </pc:sldChg>
      <pc:sldChg chg="addSp delSp modSp add mod ord">
        <pc:chgData name="Kupperman, Natalie (nak5dy)" userId="75bfd726-09a3-4595-b2b8-e380efce1130" providerId="ADAL" clId="{BF38C0FD-B64C-5D4F-8628-B815684CCEB8}" dt="2022-07-25T23:14:39.870" v="3418" actId="1076"/>
        <pc:sldMkLst>
          <pc:docMk/>
          <pc:sldMk cId="1709650476" sldId="347"/>
        </pc:sldMkLst>
        <pc:spChg chg="del">
          <ac:chgData name="Kupperman, Natalie (nak5dy)" userId="75bfd726-09a3-4595-b2b8-e380efce1130" providerId="ADAL" clId="{BF38C0FD-B64C-5D4F-8628-B815684CCEB8}" dt="2022-07-25T22:56:15.712" v="3067" actId="478"/>
          <ac:spMkLst>
            <pc:docMk/>
            <pc:sldMk cId="1709650476" sldId="347"/>
            <ac:spMk id="3" creationId="{EBE2FC1A-A14C-9AD8-2FCC-0D65DF1FC51C}"/>
          </ac:spMkLst>
        </pc:spChg>
        <pc:spChg chg="del">
          <ac:chgData name="Kupperman, Natalie (nak5dy)" userId="75bfd726-09a3-4595-b2b8-e380efce1130" providerId="ADAL" clId="{BF38C0FD-B64C-5D4F-8628-B815684CCEB8}" dt="2022-07-25T22:56:17.879" v="3068" actId="478"/>
          <ac:spMkLst>
            <pc:docMk/>
            <pc:sldMk cId="1709650476" sldId="347"/>
            <ac:spMk id="4" creationId="{DF51332B-4FD8-95CB-2CF4-4008F9222E8D}"/>
          </ac:spMkLst>
        </pc:spChg>
        <pc:spChg chg="mod">
          <ac:chgData name="Kupperman, Natalie (nak5dy)" userId="75bfd726-09a3-4595-b2b8-e380efce1130" providerId="ADAL" clId="{BF38C0FD-B64C-5D4F-8628-B815684CCEB8}" dt="2022-07-25T22:56:31.162" v="3098" actId="20577"/>
          <ac:spMkLst>
            <pc:docMk/>
            <pc:sldMk cId="1709650476" sldId="347"/>
            <ac:spMk id="5" creationId="{02C758A9-6686-7774-46AA-6FD8D01E7438}"/>
          </ac:spMkLst>
        </pc:spChg>
        <pc:spChg chg="add mod">
          <ac:chgData name="Kupperman, Natalie (nak5dy)" userId="75bfd726-09a3-4595-b2b8-e380efce1130" providerId="ADAL" clId="{BF38C0FD-B64C-5D4F-8628-B815684CCEB8}" dt="2022-07-25T23:14:39.870" v="3418" actId="1076"/>
          <ac:spMkLst>
            <pc:docMk/>
            <pc:sldMk cId="1709650476" sldId="347"/>
            <ac:spMk id="7" creationId="{6CF493EA-43C7-50AE-A415-5E06EC66F98E}"/>
          </ac:spMkLst>
        </pc:spChg>
        <pc:spChg chg="mod">
          <ac:chgData name="Kupperman, Natalie (nak5dy)" userId="75bfd726-09a3-4595-b2b8-e380efce1130" providerId="ADAL" clId="{BF38C0FD-B64C-5D4F-8628-B815684CCEB8}" dt="2022-07-25T22:58:56.565" v="3170" actId="27636"/>
          <ac:spMkLst>
            <pc:docMk/>
            <pc:sldMk cId="1709650476" sldId="347"/>
            <ac:spMk id="63" creationId="{00000000-0000-0000-0000-000000000000}"/>
          </ac:spMkLst>
        </pc:spChg>
        <pc:graphicFrameChg chg="mod modGraphic">
          <ac:chgData name="Kupperman, Natalie (nak5dy)" userId="75bfd726-09a3-4595-b2b8-e380efce1130" providerId="ADAL" clId="{BF38C0FD-B64C-5D4F-8628-B815684CCEB8}" dt="2022-07-25T23:01:51.388" v="3371" actId="1076"/>
          <ac:graphicFrameMkLst>
            <pc:docMk/>
            <pc:sldMk cId="1709650476" sldId="347"/>
            <ac:graphicFrameMk id="2" creationId="{F0F24C4A-3FA5-D08F-ED9D-AF16D0CDDA13}"/>
          </ac:graphicFrameMkLst>
        </pc:graphicFrameChg>
      </pc:sldChg>
      <pc:sldChg chg="modSp add mod">
        <pc:chgData name="Kupperman, Natalie (nak5dy)" userId="75bfd726-09a3-4595-b2b8-e380efce1130" providerId="ADAL" clId="{BF38C0FD-B64C-5D4F-8628-B815684CCEB8}" dt="2022-07-27T18:30:02.319" v="3429" actId="20577"/>
        <pc:sldMkLst>
          <pc:docMk/>
          <pc:sldMk cId="2420674614" sldId="348"/>
        </pc:sldMkLst>
        <pc:spChg chg="mod">
          <ac:chgData name="Kupperman, Natalie (nak5dy)" userId="75bfd726-09a3-4595-b2b8-e380efce1130" providerId="ADAL" clId="{BF38C0FD-B64C-5D4F-8628-B815684CCEB8}" dt="2022-07-27T18:30:02.319" v="3429" actId="20577"/>
          <ac:spMkLst>
            <pc:docMk/>
            <pc:sldMk cId="2420674614" sldId="348"/>
            <ac:spMk id="5" creationId="{02C758A9-6686-7774-46AA-6FD8D01E7438}"/>
          </ac:spMkLst>
        </pc:spChg>
      </pc:sldChg>
      <pc:sldChg chg="delSp add">
        <pc:chgData name="Kupperman, Natalie (nak5dy)" userId="75bfd726-09a3-4595-b2b8-e380efce1130" providerId="ADAL" clId="{BF38C0FD-B64C-5D4F-8628-B815684CCEB8}" dt="2022-07-28T17:20:47.530" v="3431" actId="478"/>
        <pc:sldMkLst>
          <pc:docMk/>
          <pc:sldMk cId="274125495" sldId="349"/>
        </pc:sldMkLst>
        <pc:picChg chg="del">
          <ac:chgData name="Kupperman, Natalie (nak5dy)" userId="75bfd726-09a3-4595-b2b8-e380efce1130" providerId="ADAL" clId="{BF38C0FD-B64C-5D4F-8628-B815684CCEB8}" dt="2022-07-28T17:20:47.530" v="3431" actId="478"/>
          <ac:picMkLst>
            <pc:docMk/>
            <pc:sldMk cId="274125495" sldId="349"/>
            <ac:picMk id="7170" creationId="{0E167A6D-DA84-1D50-B6C5-0D9E0F81011C}"/>
          </ac:picMkLst>
        </pc:picChg>
      </pc:sldChg>
    </pc:docChg>
  </pc:docChgLst>
  <pc:docChgLst>
    <pc:chgData name="Kupperman, Natalie (nak5dy)" userId="75bfd726-09a3-4595-b2b8-e380efce1130" providerId="ADAL" clId="{239951F0-6F76-0E41-B8F2-D6627A5BC156}"/>
    <pc:docChg chg="undo custSel addSld delSld modSld sldOrd">
      <pc:chgData name="Kupperman, Natalie (nak5dy)" userId="75bfd726-09a3-4595-b2b8-e380efce1130" providerId="ADAL" clId="{239951F0-6F76-0E41-B8F2-D6627A5BC156}" dt="2022-07-20T14:45:45.173" v="4582" actId="20577"/>
      <pc:docMkLst>
        <pc:docMk/>
      </pc:docMkLst>
      <pc:sldChg chg="modSp mod">
        <pc:chgData name="Kupperman, Natalie (nak5dy)" userId="75bfd726-09a3-4595-b2b8-e380efce1130" providerId="ADAL" clId="{239951F0-6F76-0E41-B8F2-D6627A5BC156}" dt="2022-07-19T17:42:16.509" v="22" actId="20577"/>
        <pc:sldMkLst>
          <pc:docMk/>
          <pc:sldMk cId="0" sldId="256"/>
        </pc:sldMkLst>
        <pc:spChg chg="mod">
          <ac:chgData name="Kupperman, Natalie (nak5dy)" userId="75bfd726-09a3-4595-b2b8-e380efce1130" providerId="ADAL" clId="{239951F0-6F76-0E41-B8F2-D6627A5BC156}" dt="2022-07-19T17:42:16.509" v="22" actId="20577"/>
          <ac:spMkLst>
            <pc:docMk/>
            <pc:sldMk cId="0" sldId="256"/>
            <ac:spMk id="7" creationId="{5E69E80F-1171-38FF-484A-DE495E0B3840}"/>
          </ac:spMkLst>
        </pc:spChg>
      </pc:sldChg>
      <pc:sldChg chg="modSp mod">
        <pc:chgData name="Kupperman, Natalie (nak5dy)" userId="75bfd726-09a3-4595-b2b8-e380efce1130" providerId="ADAL" clId="{239951F0-6F76-0E41-B8F2-D6627A5BC156}" dt="2022-07-19T17:44:47.644" v="241" actId="255"/>
        <pc:sldMkLst>
          <pc:docMk/>
          <pc:sldMk cId="0" sldId="257"/>
        </pc:sldMkLst>
        <pc:spChg chg="mod">
          <ac:chgData name="Kupperman, Natalie (nak5dy)" userId="75bfd726-09a3-4595-b2b8-e380efce1130" providerId="ADAL" clId="{239951F0-6F76-0E41-B8F2-D6627A5BC156}" dt="2022-07-19T17:44:47.644" v="241" actId="255"/>
          <ac:spMkLst>
            <pc:docMk/>
            <pc:sldMk cId="0" sldId="257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19T17:44:09.560" v="194" actId="20577"/>
          <ac:spMkLst>
            <pc:docMk/>
            <pc:sldMk cId="0" sldId="257"/>
            <ac:spMk id="7" creationId="{3B9D25B5-5831-5971-4594-BAA94CBC4DCD}"/>
          </ac:spMkLst>
        </pc:spChg>
      </pc:sldChg>
      <pc:sldChg chg="modSp del mod">
        <pc:chgData name="Kupperman, Natalie (nak5dy)" userId="75bfd726-09a3-4595-b2b8-e380efce1130" providerId="ADAL" clId="{239951F0-6F76-0E41-B8F2-D6627A5BC156}" dt="2022-07-19T18:13:19.111" v="523" actId="2696"/>
        <pc:sldMkLst>
          <pc:docMk/>
          <pc:sldMk cId="3149465568" sldId="279"/>
        </pc:sldMkLst>
        <pc:spChg chg="mod">
          <ac:chgData name="Kupperman, Natalie (nak5dy)" userId="75bfd726-09a3-4595-b2b8-e380efce1130" providerId="ADAL" clId="{239951F0-6F76-0E41-B8F2-D6627A5BC156}" dt="2022-07-19T18:05:28.302" v="520" actId="20577"/>
          <ac:spMkLst>
            <pc:docMk/>
            <pc:sldMk cId="3149465568" sldId="279"/>
            <ac:spMk id="5" creationId="{02C758A9-6686-7774-46AA-6FD8D01E7438}"/>
          </ac:spMkLst>
        </pc:spChg>
      </pc:sldChg>
      <pc:sldChg chg="delSp modSp add del mod">
        <pc:chgData name="Kupperman, Natalie (nak5dy)" userId="75bfd726-09a3-4595-b2b8-e380efce1130" providerId="ADAL" clId="{239951F0-6F76-0E41-B8F2-D6627A5BC156}" dt="2022-07-20T14:19:00.275" v="3832" actId="2696"/>
        <pc:sldMkLst>
          <pc:docMk/>
          <pc:sldMk cId="3195121776" sldId="285"/>
        </pc:sldMkLst>
        <pc:spChg chg="mod">
          <ac:chgData name="Kupperman, Natalie (nak5dy)" userId="75bfd726-09a3-4595-b2b8-e380efce1130" providerId="ADAL" clId="{239951F0-6F76-0E41-B8F2-D6627A5BC156}" dt="2022-07-19T18:13:26.293" v="541" actId="20577"/>
          <ac:spMkLst>
            <pc:docMk/>
            <pc:sldMk cId="3195121776" sldId="285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19T18:14:35.381" v="563" actId="5793"/>
          <ac:spMkLst>
            <pc:docMk/>
            <pc:sldMk cId="3195121776" sldId="285"/>
            <ac:spMk id="7" creationId="{0FE93833-9686-F805-5AA7-28EC4B4AC7FE}"/>
          </ac:spMkLst>
        </pc:spChg>
        <pc:spChg chg="mod">
          <ac:chgData name="Kupperman, Natalie (nak5dy)" userId="75bfd726-09a3-4595-b2b8-e380efce1130" providerId="ADAL" clId="{239951F0-6F76-0E41-B8F2-D6627A5BC156}" dt="2022-07-19T18:57:56.185" v="934" actId="27636"/>
          <ac:spMkLst>
            <pc:docMk/>
            <pc:sldMk cId="3195121776" sldId="285"/>
            <ac:spMk id="63" creationId="{00000000-0000-0000-0000-000000000000}"/>
          </ac:spMkLst>
        </pc:spChg>
        <pc:picChg chg="del">
          <ac:chgData name="Kupperman, Natalie (nak5dy)" userId="75bfd726-09a3-4595-b2b8-e380efce1130" providerId="ADAL" clId="{239951F0-6F76-0E41-B8F2-D6627A5BC156}" dt="2022-07-19T18:13:29.604" v="542" actId="478"/>
          <ac:picMkLst>
            <pc:docMk/>
            <pc:sldMk cId="3195121776" sldId="285"/>
            <ac:picMk id="3" creationId="{C6FB788D-E647-35DC-E135-3B3A81B4A10C}"/>
          </ac:picMkLst>
        </pc:picChg>
      </pc:sldChg>
      <pc:sldChg chg="delSp modSp mod">
        <pc:chgData name="Kupperman, Natalie (nak5dy)" userId="75bfd726-09a3-4595-b2b8-e380efce1130" providerId="ADAL" clId="{239951F0-6F76-0E41-B8F2-D6627A5BC156}" dt="2022-07-20T14:45:45.173" v="4582" actId="20577"/>
        <pc:sldMkLst>
          <pc:docMk/>
          <pc:sldMk cId="2703455404" sldId="286"/>
        </pc:sldMkLst>
        <pc:spChg chg="mod">
          <ac:chgData name="Kupperman, Natalie (nak5dy)" userId="75bfd726-09a3-4595-b2b8-e380efce1130" providerId="ADAL" clId="{239951F0-6F76-0E41-B8F2-D6627A5BC156}" dt="2022-07-20T13:01:59.342" v="2197" actId="20577"/>
          <ac:spMkLst>
            <pc:docMk/>
            <pc:sldMk cId="2703455404" sldId="286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4:45:45.173" v="4582" actId="20577"/>
          <ac:spMkLst>
            <pc:docMk/>
            <pc:sldMk cId="2703455404" sldId="286"/>
            <ac:spMk id="7" creationId="{3B9D25B5-5831-5971-4594-BAA94CBC4DCD}"/>
          </ac:spMkLst>
        </pc:spChg>
        <pc:spChg chg="mod">
          <ac:chgData name="Kupperman, Natalie (nak5dy)" userId="75bfd726-09a3-4595-b2b8-e380efce1130" providerId="ADAL" clId="{239951F0-6F76-0E41-B8F2-D6627A5BC156}" dt="2022-07-19T18:02:32.369" v="464" actId="27636"/>
          <ac:spMkLst>
            <pc:docMk/>
            <pc:sldMk cId="2703455404" sldId="286"/>
            <ac:spMk id="63" creationId="{00000000-0000-0000-0000-000000000000}"/>
          </ac:spMkLst>
        </pc:spChg>
        <pc:picChg chg="del">
          <ac:chgData name="Kupperman, Natalie (nak5dy)" userId="75bfd726-09a3-4595-b2b8-e380efce1130" providerId="ADAL" clId="{239951F0-6F76-0E41-B8F2-D6627A5BC156}" dt="2022-07-20T13:02:01.505" v="2198" actId="478"/>
          <ac:picMkLst>
            <pc:docMk/>
            <pc:sldMk cId="2703455404" sldId="286"/>
            <ac:picMk id="3" creationId="{82D1DE2E-EEF2-CB45-11DB-D2810673886D}"/>
          </ac:picMkLst>
        </pc:picChg>
      </pc:sldChg>
      <pc:sldChg chg="modSp del mod">
        <pc:chgData name="Kupperman, Natalie (nak5dy)" userId="75bfd726-09a3-4595-b2b8-e380efce1130" providerId="ADAL" clId="{239951F0-6F76-0E41-B8F2-D6627A5BC156}" dt="2022-07-20T13:00:45.828" v="2175" actId="2696"/>
        <pc:sldMkLst>
          <pc:docMk/>
          <pc:sldMk cId="653802433" sldId="287"/>
        </pc:sldMkLst>
        <pc:spChg chg="mod">
          <ac:chgData name="Kupperman, Natalie (nak5dy)" userId="75bfd726-09a3-4595-b2b8-e380efce1130" providerId="ADAL" clId="{239951F0-6F76-0E41-B8F2-D6627A5BC156}" dt="2022-07-19T17:56:57.105" v="446" actId="27636"/>
          <ac:spMkLst>
            <pc:docMk/>
            <pc:sldMk cId="653802433" sldId="287"/>
            <ac:spMk id="63" creationId="{00000000-0000-0000-0000-000000000000}"/>
          </ac:spMkLst>
        </pc:spChg>
      </pc:sldChg>
      <pc:sldChg chg="modSp del mod">
        <pc:chgData name="Kupperman, Natalie (nak5dy)" userId="75bfd726-09a3-4595-b2b8-e380efce1130" providerId="ADAL" clId="{239951F0-6F76-0E41-B8F2-D6627A5BC156}" dt="2022-07-20T13:01:02.757" v="2176" actId="2696"/>
        <pc:sldMkLst>
          <pc:docMk/>
          <pc:sldMk cId="1413828426" sldId="288"/>
        </pc:sldMkLst>
        <pc:spChg chg="mod">
          <ac:chgData name="Kupperman, Natalie (nak5dy)" userId="75bfd726-09a3-4595-b2b8-e380efce1130" providerId="ADAL" clId="{239951F0-6F76-0E41-B8F2-D6627A5BC156}" dt="2022-07-19T17:53:37.194" v="361" actId="27636"/>
          <ac:spMkLst>
            <pc:docMk/>
            <pc:sldMk cId="1413828426" sldId="288"/>
            <ac:spMk id="63" creationId="{00000000-0000-0000-0000-000000000000}"/>
          </ac:spMkLst>
        </pc:spChg>
      </pc:sldChg>
      <pc:sldChg chg="modSp del mod">
        <pc:chgData name="Kupperman, Natalie (nak5dy)" userId="75bfd726-09a3-4595-b2b8-e380efce1130" providerId="ADAL" clId="{239951F0-6F76-0E41-B8F2-D6627A5BC156}" dt="2022-07-20T13:01:02.757" v="2176" actId="2696"/>
        <pc:sldMkLst>
          <pc:docMk/>
          <pc:sldMk cId="1654426741" sldId="289"/>
        </pc:sldMkLst>
        <pc:spChg chg="mod">
          <ac:chgData name="Kupperman, Natalie (nak5dy)" userId="75bfd726-09a3-4595-b2b8-e380efce1130" providerId="ADAL" clId="{239951F0-6F76-0E41-B8F2-D6627A5BC156}" dt="2022-07-19T17:50:53.992" v="329" actId="27636"/>
          <ac:spMkLst>
            <pc:docMk/>
            <pc:sldMk cId="1654426741" sldId="289"/>
            <ac:spMk id="63" creationId="{00000000-0000-0000-0000-000000000000}"/>
          </ac:spMkLst>
        </pc:spChg>
      </pc:sldChg>
      <pc:sldChg chg="modSp del mod">
        <pc:chgData name="Kupperman, Natalie (nak5dy)" userId="75bfd726-09a3-4595-b2b8-e380efce1130" providerId="ADAL" clId="{239951F0-6F76-0E41-B8F2-D6627A5BC156}" dt="2022-07-20T13:01:02.757" v="2176" actId="2696"/>
        <pc:sldMkLst>
          <pc:docMk/>
          <pc:sldMk cId="3876640232" sldId="290"/>
        </pc:sldMkLst>
        <pc:spChg chg="mod">
          <ac:chgData name="Kupperman, Natalie (nak5dy)" userId="75bfd726-09a3-4595-b2b8-e380efce1130" providerId="ADAL" clId="{239951F0-6F76-0E41-B8F2-D6627A5BC156}" dt="2022-07-19T17:47:12.995" v="243" actId="27636"/>
          <ac:spMkLst>
            <pc:docMk/>
            <pc:sldMk cId="3876640232" sldId="290"/>
            <ac:spMk id="63" creationId="{00000000-0000-0000-0000-000000000000}"/>
          </ac:spMkLst>
        </pc:spChg>
      </pc:sldChg>
      <pc:sldChg chg="del">
        <pc:chgData name="Kupperman, Natalie (nak5dy)" userId="75bfd726-09a3-4595-b2b8-e380efce1130" providerId="ADAL" clId="{239951F0-6F76-0E41-B8F2-D6627A5BC156}" dt="2022-07-20T13:01:02.757" v="2176" actId="2696"/>
        <pc:sldMkLst>
          <pc:docMk/>
          <pc:sldMk cId="3340351756" sldId="291"/>
        </pc:sldMkLst>
      </pc:sldChg>
      <pc:sldChg chg="del">
        <pc:chgData name="Kupperman, Natalie (nak5dy)" userId="75bfd726-09a3-4595-b2b8-e380efce1130" providerId="ADAL" clId="{239951F0-6F76-0E41-B8F2-D6627A5BC156}" dt="2022-07-20T13:01:08.245" v="2177" actId="2696"/>
        <pc:sldMkLst>
          <pc:docMk/>
          <pc:sldMk cId="3425679552" sldId="292"/>
        </pc:sldMkLst>
      </pc:sldChg>
      <pc:sldChg chg="del">
        <pc:chgData name="Kupperman, Natalie (nak5dy)" userId="75bfd726-09a3-4595-b2b8-e380efce1130" providerId="ADAL" clId="{239951F0-6F76-0E41-B8F2-D6627A5BC156}" dt="2022-07-20T13:01:08.245" v="2177" actId="2696"/>
        <pc:sldMkLst>
          <pc:docMk/>
          <pc:sldMk cId="534932636" sldId="293"/>
        </pc:sldMkLst>
      </pc:sldChg>
      <pc:sldChg chg="del">
        <pc:chgData name="Kupperman, Natalie (nak5dy)" userId="75bfd726-09a3-4595-b2b8-e380efce1130" providerId="ADAL" clId="{239951F0-6F76-0E41-B8F2-D6627A5BC156}" dt="2022-07-20T13:01:08.245" v="2177" actId="2696"/>
        <pc:sldMkLst>
          <pc:docMk/>
          <pc:sldMk cId="2337037786" sldId="294"/>
        </pc:sldMkLst>
      </pc:sldChg>
      <pc:sldChg chg="del">
        <pc:chgData name="Kupperman, Natalie (nak5dy)" userId="75bfd726-09a3-4595-b2b8-e380efce1130" providerId="ADAL" clId="{239951F0-6F76-0E41-B8F2-D6627A5BC156}" dt="2022-07-20T13:01:08.245" v="2177" actId="2696"/>
        <pc:sldMkLst>
          <pc:docMk/>
          <pc:sldMk cId="1916506299" sldId="295"/>
        </pc:sldMkLst>
      </pc:sldChg>
      <pc:sldChg chg="del">
        <pc:chgData name="Kupperman, Natalie (nak5dy)" userId="75bfd726-09a3-4595-b2b8-e380efce1130" providerId="ADAL" clId="{239951F0-6F76-0E41-B8F2-D6627A5BC156}" dt="2022-07-20T13:01:12.419" v="2178" actId="2696"/>
        <pc:sldMkLst>
          <pc:docMk/>
          <pc:sldMk cId="348550563" sldId="296"/>
        </pc:sldMkLst>
      </pc:sldChg>
      <pc:sldChg chg="del">
        <pc:chgData name="Kupperman, Natalie (nak5dy)" userId="75bfd726-09a3-4595-b2b8-e380efce1130" providerId="ADAL" clId="{239951F0-6F76-0E41-B8F2-D6627A5BC156}" dt="2022-07-20T13:01:12.419" v="2178" actId="2696"/>
        <pc:sldMkLst>
          <pc:docMk/>
          <pc:sldMk cId="585690732" sldId="297"/>
        </pc:sldMkLst>
      </pc:sldChg>
      <pc:sldChg chg="del">
        <pc:chgData name="Kupperman, Natalie (nak5dy)" userId="75bfd726-09a3-4595-b2b8-e380efce1130" providerId="ADAL" clId="{239951F0-6F76-0E41-B8F2-D6627A5BC156}" dt="2022-07-20T13:01:12.419" v="2178" actId="2696"/>
        <pc:sldMkLst>
          <pc:docMk/>
          <pc:sldMk cId="1933149284" sldId="298"/>
        </pc:sldMkLst>
      </pc:sldChg>
      <pc:sldChg chg="del">
        <pc:chgData name="Kupperman, Natalie (nak5dy)" userId="75bfd726-09a3-4595-b2b8-e380efce1130" providerId="ADAL" clId="{239951F0-6F76-0E41-B8F2-D6627A5BC156}" dt="2022-07-20T13:01:12.419" v="2178" actId="2696"/>
        <pc:sldMkLst>
          <pc:docMk/>
          <pc:sldMk cId="3078549317" sldId="299"/>
        </pc:sldMkLst>
      </pc:sldChg>
      <pc:sldChg chg="del">
        <pc:chgData name="Kupperman, Natalie (nak5dy)" userId="75bfd726-09a3-4595-b2b8-e380efce1130" providerId="ADAL" clId="{239951F0-6F76-0E41-B8F2-D6627A5BC156}" dt="2022-07-20T13:01:12.419" v="2178" actId="2696"/>
        <pc:sldMkLst>
          <pc:docMk/>
          <pc:sldMk cId="3686362889" sldId="300"/>
        </pc:sldMkLst>
      </pc:sldChg>
      <pc:sldChg chg="del">
        <pc:chgData name="Kupperman, Natalie (nak5dy)" userId="75bfd726-09a3-4595-b2b8-e380efce1130" providerId="ADAL" clId="{239951F0-6F76-0E41-B8F2-D6627A5BC156}" dt="2022-07-20T13:01:15.756" v="2179" actId="2696"/>
        <pc:sldMkLst>
          <pc:docMk/>
          <pc:sldMk cId="232766198" sldId="301"/>
        </pc:sldMkLst>
      </pc:sldChg>
      <pc:sldChg chg="modSp add mod">
        <pc:chgData name="Kupperman, Natalie (nak5dy)" userId="75bfd726-09a3-4595-b2b8-e380efce1130" providerId="ADAL" clId="{239951F0-6F76-0E41-B8F2-D6627A5BC156}" dt="2022-07-19T17:48:57.337" v="261" actId="20577"/>
        <pc:sldMkLst>
          <pc:docMk/>
          <pc:sldMk cId="305164587" sldId="302"/>
        </pc:sldMkLst>
        <pc:spChg chg="mod">
          <ac:chgData name="Kupperman, Natalie (nak5dy)" userId="75bfd726-09a3-4595-b2b8-e380efce1130" providerId="ADAL" clId="{239951F0-6F76-0E41-B8F2-D6627A5BC156}" dt="2022-07-19T17:44:41.288" v="240" actId="255"/>
          <ac:spMkLst>
            <pc:docMk/>
            <pc:sldMk cId="305164587" sldId="302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19T17:48:57.337" v="261" actId="20577"/>
          <ac:spMkLst>
            <pc:docMk/>
            <pc:sldMk cId="305164587" sldId="302"/>
            <ac:spMk id="7" creationId="{3B9D25B5-5831-5971-4594-BAA94CBC4DCD}"/>
          </ac:spMkLst>
        </pc:spChg>
      </pc:sldChg>
      <pc:sldChg chg="addSp modSp add mod ord">
        <pc:chgData name="Kupperman, Natalie (nak5dy)" userId="75bfd726-09a3-4595-b2b8-e380efce1130" providerId="ADAL" clId="{239951F0-6F76-0E41-B8F2-D6627A5BC156}" dt="2022-07-19T17:52:46.967" v="352" actId="20578"/>
        <pc:sldMkLst>
          <pc:docMk/>
          <pc:sldMk cId="721789956" sldId="303"/>
        </pc:sldMkLst>
        <pc:spChg chg="mod">
          <ac:chgData name="Kupperman, Natalie (nak5dy)" userId="75bfd726-09a3-4595-b2b8-e380efce1130" providerId="ADAL" clId="{239951F0-6F76-0E41-B8F2-D6627A5BC156}" dt="2022-07-19T17:50:16.762" v="303" actId="20577"/>
          <ac:spMkLst>
            <pc:docMk/>
            <pc:sldMk cId="721789956" sldId="303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19T17:52:25.347" v="350" actId="1076"/>
          <ac:spMkLst>
            <pc:docMk/>
            <pc:sldMk cId="721789956" sldId="303"/>
            <ac:spMk id="7" creationId="{3B9D25B5-5831-5971-4594-BAA94CBC4DCD}"/>
          </ac:spMkLst>
        </pc:spChg>
        <pc:picChg chg="add mod">
          <ac:chgData name="Kupperman, Natalie (nak5dy)" userId="75bfd726-09a3-4595-b2b8-e380efce1130" providerId="ADAL" clId="{239951F0-6F76-0E41-B8F2-D6627A5BC156}" dt="2022-07-19T17:52:20.693" v="349" actId="1076"/>
          <ac:picMkLst>
            <pc:docMk/>
            <pc:sldMk cId="721789956" sldId="303"/>
            <ac:picMk id="3" creationId="{68C793F3-930E-6E9C-9F09-F9BB7A51C0E3}"/>
          </ac:picMkLst>
        </pc:picChg>
      </pc:sldChg>
      <pc:sldChg chg="delSp modSp add mod">
        <pc:chgData name="Kupperman, Natalie (nak5dy)" userId="75bfd726-09a3-4595-b2b8-e380efce1130" providerId="ADAL" clId="{239951F0-6F76-0E41-B8F2-D6627A5BC156}" dt="2022-07-19T17:54:49.850" v="384" actId="1076"/>
        <pc:sldMkLst>
          <pc:docMk/>
          <pc:sldMk cId="1772993741" sldId="304"/>
        </pc:sldMkLst>
        <pc:spChg chg="mod">
          <ac:chgData name="Kupperman, Natalie (nak5dy)" userId="75bfd726-09a3-4595-b2b8-e380efce1130" providerId="ADAL" clId="{239951F0-6F76-0E41-B8F2-D6627A5BC156}" dt="2022-07-19T17:54:49.850" v="384" actId="1076"/>
          <ac:spMkLst>
            <pc:docMk/>
            <pc:sldMk cId="1772993741" sldId="304"/>
            <ac:spMk id="7" creationId="{3B9D25B5-5831-5971-4594-BAA94CBC4DCD}"/>
          </ac:spMkLst>
        </pc:spChg>
        <pc:picChg chg="del">
          <ac:chgData name="Kupperman, Natalie (nak5dy)" userId="75bfd726-09a3-4595-b2b8-e380efce1130" providerId="ADAL" clId="{239951F0-6F76-0E41-B8F2-D6627A5BC156}" dt="2022-07-19T17:53:08.976" v="355" actId="478"/>
          <ac:picMkLst>
            <pc:docMk/>
            <pc:sldMk cId="1772993741" sldId="304"/>
            <ac:picMk id="3" creationId="{68C793F3-930E-6E9C-9F09-F9BB7A51C0E3}"/>
          </ac:picMkLst>
        </pc:picChg>
      </pc:sldChg>
      <pc:sldChg chg="add del">
        <pc:chgData name="Kupperman, Natalie (nak5dy)" userId="75bfd726-09a3-4595-b2b8-e380efce1130" providerId="ADAL" clId="{239951F0-6F76-0E41-B8F2-D6627A5BC156}" dt="2022-07-19T17:53:03.733" v="353" actId="2696"/>
        <pc:sldMkLst>
          <pc:docMk/>
          <pc:sldMk cId="2434603918" sldId="304"/>
        </pc:sldMkLst>
      </pc:sldChg>
      <pc:sldChg chg="addSp modSp add mod">
        <pc:chgData name="Kupperman, Natalie (nak5dy)" userId="75bfd726-09a3-4595-b2b8-e380efce1130" providerId="ADAL" clId="{239951F0-6F76-0E41-B8F2-D6627A5BC156}" dt="2022-07-19T17:59:21.773" v="461" actId="1076"/>
        <pc:sldMkLst>
          <pc:docMk/>
          <pc:sldMk cId="627182455" sldId="305"/>
        </pc:sldMkLst>
        <pc:spChg chg="mod">
          <ac:chgData name="Kupperman, Natalie (nak5dy)" userId="75bfd726-09a3-4595-b2b8-e380efce1130" providerId="ADAL" clId="{239951F0-6F76-0E41-B8F2-D6627A5BC156}" dt="2022-07-19T17:56:30.398" v="442" actId="20577"/>
          <ac:spMkLst>
            <pc:docMk/>
            <pc:sldMk cId="627182455" sldId="305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19T17:59:21.773" v="461" actId="1076"/>
          <ac:spMkLst>
            <pc:docMk/>
            <pc:sldMk cId="627182455" sldId="305"/>
            <ac:spMk id="7" creationId="{3B9D25B5-5831-5971-4594-BAA94CBC4DCD}"/>
          </ac:spMkLst>
        </pc:spChg>
        <pc:picChg chg="add mod">
          <ac:chgData name="Kupperman, Natalie (nak5dy)" userId="75bfd726-09a3-4595-b2b8-e380efce1130" providerId="ADAL" clId="{239951F0-6F76-0E41-B8F2-D6627A5BC156}" dt="2022-07-19T17:59:11.148" v="458" actId="1076"/>
          <ac:picMkLst>
            <pc:docMk/>
            <pc:sldMk cId="627182455" sldId="305"/>
            <ac:picMk id="3" creationId="{01D228DB-EBA4-E378-53E6-56EBC8A58A9D}"/>
          </ac:picMkLst>
        </pc:picChg>
      </pc:sldChg>
      <pc:sldChg chg="addSp delSp modSp add mod">
        <pc:chgData name="Kupperman, Natalie (nak5dy)" userId="75bfd726-09a3-4595-b2b8-e380efce1130" providerId="ADAL" clId="{239951F0-6F76-0E41-B8F2-D6627A5BC156}" dt="2022-07-19T18:44:39.662" v="822" actId="1076"/>
        <pc:sldMkLst>
          <pc:docMk/>
          <pc:sldMk cId="3752876667" sldId="306"/>
        </pc:sldMkLst>
        <pc:spChg chg="del mod">
          <ac:chgData name="Kupperman, Natalie (nak5dy)" userId="75bfd726-09a3-4595-b2b8-e380efce1130" providerId="ADAL" clId="{239951F0-6F76-0E41-B8F2-D6627A5BC156}" dt="2022-07-19T18:03:09.366" v="498" actId="478"/>
          <ac:spMkLst>
            <pc:docMk/>
            <pc:sldMk cId="3752876667" sldId="306"/>
            <ac:spMk id="5" creationId="{02C758A9-6686-7774-46AA-6FD8D01E7438}"/>
          </ac:spMkLst>
        </pc:spChg>
        <pc:spChg chg="del">
          <ac:chgData name="Kupperman, Natalie (nak5dy)" userId="75bfd726-09a3-4595-b2b8-e380efce1130" providerId="ADAL" clId="{239951F0-6F76-0E41-B8F2-D6627A5BC156}" dt="2022-07-19T18:03:10.294" v="499" actId="478"/>
          <ac:spMkLst>
            <pc:docMk/>
            <pc:sldMk cId="3752876667" sldId="306"/>
            <ac:spMk id="6" creationId="{30401438-5EE9-591A-62E1-CDA2699E3857}"/>
          </ac:spMkLst>
        </pc:spChg>
        <pc:spChg chg="del">
          <ac:chgData name="Kupperman, Natalie (nak5dy)" userId="75bfd726-09a3-4595-b2b8-e380efce1130" providerId="ADAL" clId="{239951F0-6F76-0E41-B8F2-D6627A5BC156}" dt="2022-07-19T18:02:59.607" v="494" actId="478"/>
          <ac:spMkLst>
            <pc:docMk/>
            <pc:sldMk cId="3752876667" sldId="306"/>
            <ac:spMk id="7" creationId="{3B9D25B5-5831-5971-4594-BAA94CBC4DCD}"/>
          </ac:spMkLst>
        </pc:spChg>
        <pc:spChg chg="add mod">
          <ac:chgData name="Kupperman, Natalie (nak5dy)" userId="75bfd726-09a3-4595-b2b8-e380efce1130" providerId="ADAL" clId="{239951F0-6F76-0E41-B8F2-D6627A5BC156}" dt="2022-07-19T18:44:39.662" v="822" actId="1076"/>
          <ac:spMkLst>
            <pc:docMk/>
            <pc:sldMk cId="3752876667" sldId="306"/>
            <ac:spMk id="8" creationId="{C8ADBF84-CED2-BCB9-DF4E-BEDECB0E4E3B}"/>
          </ac:spMkLst>
        </pc:spChg>
        <pc:picChg chg="del mod">
          <ac:chgData name="Kupperman, Natalie (nak5dy)" userId="75bfd726-09a3-4595-b2b8-e380efce1130" providerId="ADAL" clId="{239951F0-6F76-0E41-B8F2-D6627A5BC156}" dt="2022-07-19T18:02:35.188" v="468" actId="478"/>
          <ac:picMkLst>
            <pc:docMk/>
            <pc:sldMk cId="3752876667" sldId="306"/>
            <ac:picMk id="3" creationId="{01D228DB-EBA4-E378-53E6-56EBC8A58A9D}"/>
          </ac:picMkLst>
        </pc:picChg>
        <pc:picChg chg="add del mod">
          <ac:chgData name="Kupperman, Natalie (nak5dy)" userId="75bfd726-09a3-4595-b2b8-e380efce1130" providerId="ADAL" clId="{239951F0-6F76-0E41-B8F2-D6627A5BC156}" dt="2022-07-19T18:44:09.108" v="798" actId="478"/>
          <ac:picMkLst>
            <pc:docMk/>
            <pc:sldMk cId="3752876667" sldId="306"/>
            <ac:picMk id="4" creationId="{5C94B3BB-AEBC-3606-C6A4-430A998BA2AD}"/>
          </ac:picMkLst>
        </pc:picChg>
      </pc:sldChg>
      <pc:sldChg chg="addSp delSp modSp add del mod">
        <pc:chgData name="Kupperman, Natalie (nak5dy)" userId="75bfd726-09a3-4595-b2b8-e380efce1130" providerId="ADAL" clId="{239951F0-6F76-0E41-B8F2-D6627A5BC156}" dt="2022-07-20T14:21:08.722" v="3883" actId="2696"/>
        <pc:sldMkLst>
          <pc:docMk/>
          <pc:sldMk cId="1341871637" sldId="307"/>
        </pc:sldMkLst>
        <pc:spChg chg="mod">
          <ac:chgData name="Kupperman, Natalie (nak5dy)" userId="75bfd726-09a3-4595-b2b8-e380efce1130" providerId="ADAL" clId="{239951F0-6F76-0E41-B8F2-D6627A5BC156}" dt="2022-07-19T18:15:07.008" v="587" actId="20577"/>
          <ac:spMkLst>
            <pc:docMk/>
            <pc:sldMk cId="1341871637" sldId="307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19T18:17:19.473" v="617" actId="1076"/>
          <ac:spMkLst>
            <pc:docMk/>
            <pc:sldMk cId="1341871637" sldId="307"/>
            <ac:spMk id="7" creationId="{0FE93833-9686-F805-5AA7-28EC4B4AC7FE}"/>
          </ac:spMkLst>
        </pc:spChg>
        <pc:spChg chg="mod">
          <ac:chgData name="Kupperman, Natalie (nak5dy)" userId="75bfd726-09a3-4595-b2b8-e380efce1130" providerId="ADAL" clId="{239951F0-6F76-0E41-B8F2-D6627A5BC156}" dt="2022-07-19T18:13:42.992" v="544" actId="27636"/>
          <ac:spMkLst>
            <pc:docMk/>
            <pc:sldMk cId="1341871637" sldId="307"/>
            <ac:spMk id="63" creationId="{00000000-0000-0000-0000-000000000000}"/>
          </ac:spMkLst>
        </pc:spChg>
        <pc:picChg chg="del">
          <ac:chgData name="Kupperman, Natalie (nak5dy)" userId="75bfd726-09a3-4595-b2b8-e380efce1130" providerId="ADAL" clId="{239951F0-6F76-0E41-B8F2-D6627A5BC156}" dt="2022-07-19T18:15:58.015" v="593" actId="478"/>
          <ac:picMkLst>
            <pc:docMk/>
            <pc:sldMk cId="1341871637" sldId="307"/>
            <ac:picMk id="3" creationId="{C6FB788D-E647-35DC-E135-3B3A81B4A10C}"/>
          </ac:picMkLst>
        </pc:picChg>
        <pc:picChg chg="add del mod modCrop">
          <ac:chgData name="Kupperman, Natalie (nak5dy)" userId="75bfd726-09a3-4595-b2b8-e380efce1130" providerId="ADAL" clId="{239951F0-6F76-0E41-B8F2-D6627A5BC156}" dt="2022-07-20T14:20:35.052" v="3874" actId="21"/>
          <ac:picMkLst>
            <pc:docMk/>
            <pc:sldMk cId="1341871637" sldId="307"/>
            <ac:picMk id="4" creationId="{575EAD7E-20CD-743D-5900-AB990DB0F777}"/>
          </ac:picMkLst>
        </pc:picChg>
      </pc:sldChg>
      <pc:sldChg chg="addSp delSp modSp add del mod">
        <pc:chgData name="Kupperman, Natalie (nak5dy)" userId="75bfd726-09a3-4595-b2b8-e380efce1130" providerId="ADAL" clId="{239951F0-6F76-0E41-B8F2-D6627A5BC156}" dt="2022-07-20T14:22:31.658" v="3974" actId="2696"/>
        <pc:sldMkLst>
          <pc:docMk/>
          <pc:sldMk cId="3877458914" sldId="308"/>
        </pc:sldMkLst>
        <pc:spChg chg="mod">
          <ac:chgData name="Kupperman, Natalie (nak5dy)" userId="75bfd726-09a3-4595-b2b8-e380efce1130" providerId="ADAL" clId="{239951F0-6F76-0E41-B8F2-D6627A5BC156}" dt="2022-07-19T18:20:27.712" v="639" actId="14100"/>
          <ac:spMkLst>
            <pc:docMk/>
            <pc:sldMk cId="3877458914" sldId="308"/>
            <ac:spMk id="7" creationId="{0FE93833-9686-F805-5AA7-28EC4B4AC7FE}"/>
          </ac:spMkLst>
        </pc:spChg>
        <pc:spChg chg="mod">
          <ac:chgData name="Kupperman, Natalie (nak5dy)" userId="75bfd726-09a3-4595-b2b8-e380efce1130" providerId="ADAL" clId="{239951F0-6F76-0E41-B8F2-D6627A5BC156}" dt="2022-07-19T18:17:31.193" v="620" actId="27636"/>
          <ac:spMkLst>
            <pc:docMk/>
            <pc:sldMk cId="3877458914" sldId="308"/>
            <ac:spMk id="63" creationId="{00000000-0000-0000-0000-000000000000}"/>
          </ac:spMkLst>
        </pc:spChg>
        <pc:picChg chg="add mod modCrop">
          <ac:chgData name="Kupperman, Natalie (nak5dy)" userId="75bfd726-09a3-4595-b2b8-e380efce1130" providerId="ADAL" clId="{239951F0-6F76-0E41-B8F2-D6627A5BC156}" dt="2022-07-19T18:20:29.930" v="640" actId="1076"/>
          <ac:picMkLst>
            <pc:docMk/>
            <pc:sldMk cId="3877458914" sldId="308"/>
            <ac:picMk id="3" creationId="{B1091D11-A181-DF2B-DD4D-E40DE9EDF722}"/>
          </ac:picMkLst>
        </pc:picChg>
        <pc:picChg chg="del">
          <ac:chgData name="Kupperman, Natalie (nak5dy)" userId="75bfd726-09a3-4595-b2b8-e380efce1130" providerId="ADAL" clId="{239951F0-6F76-0E41-B8F2-D6627A5BC156}" dt="2022-07-19T18:17:52.633" v="622" actId="478"/>
          <ac:picMkLst>
            <pc:docMk/>
            <pc:sldMk cId="3877458914" sldId="308"/>
            <ac:picMk id="4" creationId="{575EAD7E-20CD-743D-5900-AB990DB0F777}"/>
          </ac:picMkLst>
        </pc:picChg>
      </pc:sldChg>
      <pc:sldChg chg="addSp delSp modSp add del mod">
        <pc:chgData name="Kupperman, Natalie (nak5dy)" userId="75bfd726-09a3-4595-b2b8-e380efce1130" providerId="ADAL" clId="{239951F0-6F76-0E41-B8F2-D6627A5BC156}" dt="2022-07-20T14:23:43.275" v="4038" actId="2696"/>
        <pc:sldMkLst>
          <pc:docMk/>
          <pc:sldMk cId="3462992196" sldId="309"/>
        </pc:sldMkLst>
        <pc:spChg chg="mod">
          <ac:chgData name="Kupperman, Natalie (nak5dy)" userId="75bfd726-09a3-4595-b2b8-e380efce1130" providerId="ADAL" clId="{239951F0-6F76-0E41-B8F2-D6627A5BC156}" dt="2022-07-19T18:20:56.356" v="646" actId="113"/>
          <ac:spMkLst>
            <pc:docMk/>
            <pc:sldMk cId="3462992196" sldId="309"/>
            <ac:spMk id="7" creationId="{0FE93833-9686-F805-5AA7-28EC4B4AC7FE}"/>
          </ac:spMkLst>
        </pc:spChg>
        <pc:picChg chg="del mod">
          <ac:chgData name="Kupperman, Natalie (nak5dy)" userId="75bfd726-09a3-4595-b2b8-e380efce1130" providerId="ADAL" clId="{239951F0-6F76-0E41-B8F2-D6627A5BC156}" dt="2022-07-19T18:21:31.396" v="648" actId="478"/>
          <ac:picMkLst>
            <pc:docMk/>
            <pc:sldMk cId="3462992196" sldId="309"/>
            <ac:picMk id="3" creationId="{B1091D11-A181-DF2B-DD4D-E40DE9EDF722}"/>
          </ac:picMkLst>
        </pc:picChg>
        <pc:picChg chg="add mod">
          <ac:chgData name="Kupperman, Natalie (nak5dy)" userId="75bfd726-09a3-4595-b2b8-e380efce1130" providerId="ADAL" clId="{239951F0-6F76-0E41-B8F2-D6627A5BC156}" dt="2022-07-19T18:21:50.980" v="654" actId="1076"/>
          <ac:picMkLst>
            <pc:docMk/>
            <pc:sldMk cId="3462992196" sldId="309"/>
            <ac:picMk id="4" creationId="{33FA2240-7A4E-CD1B-65DA-891751C715D2}"/>
          </ac:picMkLst>
        </pc:picChg>
      </pc:sldChg>
      <pc:sldChg chg="add del ord">
        <pc:chgData name="Kupperman, Natalie (nak5dy)" userId="75bfd726-09a3-4595-b2b8-e380efce1130" providerId="ADAL" clId="{239951F0-6F76-0E41-B8F2-D6627A5BC156}" dt="2022-07-20T14:25:12.242" v="4042" actId="2696"/>
        <pc:sldMkLst>
          <pc:docMk/>
          <pc:sldMk cId="2960427750" sldId="310"/>
        </pc:sldMkLst>
      </pc:sldChg>
      <pc:sldChg chg="addSp delSp modSp add del mod ord">
        <pc:chgData name="Kupperman, Natalie (nak5dy)" userId="75bfd726-09a3-4595-b2b8-e380efce1130" providerId="ADAL" clId="{239951F0-6F76-0E41-B8F2-D6627A5BC156}" dt="2022-07-20T14:23:46.120" v="4039" actId="2696"/>
        <pc:sldMkLst>
          <pc:docMk/>
          <pc:sldMk cId="1022839124" sldId="311"/>
        </pc:sldMkLst>
        <pc:spChg chg="del">
          <ac:chgData name="Kupperman, Natalie (nak5dy)" userId="75bfd726-09a3-4595-b2b8-e380efce1130" providerId="ADAL" clId="{239951F0-6F76-0E41-B8F2-D6627A5BC156}" dt="2022-07-19T18:22:32.079" v="658" actId="478"/>
          <ac:spMkLst>
            <pc:docMk/>
            <pc:sldMk cId="1022839124" sldId="311"/>
            <ac:spMk id="7" creationId="{0FE93833-9686-F805-5AA7-28EC4B4AC7FE}"/>
          </ac:spMkLst>
        </pc:spChg>
        <pc:spChg chg="mod">
          <ac:chgData name="Kupperman, Natalie (nak5dy)" userId="75bfd726-09a3-4595-b2b8-e380efce1130" providerId="ADAL" clId="{239951F0-6F76-0E41-B8F2-D6627A5BC156}" dt="2022-07-19T18:22:43.243" v="660" actId="27636"/>
          <ac:spMkLst>
            <pc:docMk/>
            <pc:sldMk cId="1022839124" sldId="311"/>
            <ac:spMk id="63" creationId="{00000000-0000-0000-0000-000000000000}"/>
          </ac:spMkLst>
        </pc:spChg>
        <pc:picChg chg="add mod modCrop">
          <ac:chgData name="Kupperman, Natalie (nak5dy)" userId="75bfd726-09a3-4595-b2b8-e380efce1130" providerId="ADAL" clId="{239951F0-6F76-0E41-B8F2-D6627A5BC156}" dt="2022-07-19T18:23:07.926" v="667" actId="1076"/>
          <ac:picMkLst>
            <pc:docMk/>
            <pc:sldMk cId="1022839124" sldId="311"/>
            <ac:picMk id="3" creationId="{3029FCE0-D1D0-B923-3D0B-4BFE65AED41B}"/>
          </ac:picMkLst>
        </pc:picChg>
      </pc:sldChg>
      <pc:sldChg chg="modSp add del mod ord">
        <pc:chgData name="Kupperman, Natalie (nak5dy)" userId="75bfd726-09a3-4595-b2b8-e380efce1130" providerId="ADAL" clId="{239951F0-6F76-0E41-B8F2-D6627A5BC156}" dt="2022-07-20T14:42:41.572" v="4567" actId="2696"/>
        <pc:sldMkLst>
          <pc:docMk/>
          <pc:sldMk cId="3902169505" sldId="312"/>
        </pc:sldMkLst>
        <pc:spChg chg="mod">
          <ac:chgData name="Kupperman, Natalie (nak5dy)" userId="75bfd726-09a3-4595-b2b8-e380efce1130" providerId="ADAL" clId="{239951F0-6F76-0E41-B8F2-D6627A5BC156}" dt="2022-07-19T18:24:26.289" v="689" actId="20577"/>
          <ac:spMkLst>
            <pc:docMk/>
            <pc:sldMk cId="3902169505" sldId="312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19T18:35:31.952" v="797" actId="20577"/>
          <ac:spMkLst>
            <pc:docMk/>
            <pc:sldMk cId="3902169505" sldId="312"/>
            <ac:spMk id="7" creationId="{0FE93833-9686-F805-5AA7-28EC4B4AC7FE}"/>
          </ac:spMkLst>
        </pc:spChg>
        <pc:spChg chg="mod">
          <ac:chgData name="Kupperman, Natalie (nak5dy)" userId="75bfd726-09a3-4595-b2b8-e380efce1130" providerId="ADAL" clId="{239951F0-6F76-0E41-B8F2-D6627A5BC156}" dt="2022-07-19T18:29:04.846" v="691" actId="27636"/>
          <ac:spMkLst>
            <pc:docMk/>
            <pc:sldMk cId="3902169505" sldId="312"/>
            <ac:spMk id="63" creationId="{00000000-0000-0000-0000-000000000000}"/>
          </ac:spMkLst>
        </pc:spChg>
      </pc:sldChg>
      <pc:sldChg chg="modSp add del mod">
        <pc:chgData name="Kupperman, Natalie (nak5dy)" userId="75bfd726-09a3-4595-b2b8-e380efce1130" providerId="ADAL" clId="{239951F0-6F76-0E41-B8F2-D6627A5BC156}" dt="2022-07-20T14:42:44.537" v="4568" actId="2696"/>
        <pc:sldMkLst>
          <pc:docMk/>
          <pc:sldMk cId="2070622829" sldId="313"/>
        </pc:sldMkLst>
        <pc:spChg chg="mod">
          <ac:chgData name="Kupperman, Natalie (nak5dy)" userId="75bfd726-09a3-4595-b2b8-e380efce1130" providerId="ADAL" clId="{239951F0-6F76-0E41-B8F2-D6627A5BC156}" dt="2022-07-19T18:34:43.495" v="768" actId="20577"/>
          <ac:spMkLst>
            <pc:docMk/>
            <pc:sldMk cId="2070622829" sldId="313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19T18:35:00.325" v="769"/>
          <ac:spMkLst>
            <pc:docMk/>
            <pc:sldMk cId="2070622829" sldId="313"/>
            <ac:spMk id="7" creationId="{0FE93833-9686-F805-5AA7-28EC4B4AC7FE}"/>
          </ac:spMkLst>
        </pc:spChg>
      </pc:sldChg>
      <pc:sldChg chg="addSp modSp add mod ord">
        <pc:chgData name="Kupperman, Natalie (nak5dy)" userId="75bfd726-09a3-4595-b2b8-e380efce1130" providerId="ADAL" clId="{239951F0-6F76-0E41-B8F2-D6627A5BC156}" dt="2022-07-20T12:57:46.291" v="2101" actId="1076"/>
        <pc:sldMkLst>
          <pc:docMk/>
          <pc:sldMk cId="3696311832" sldId="314"/>
        </pc:sldMkLst>
        <pc:spChg chg="mod">
          <ac:chgData name="Kupperman, Natalie (nak5dy)" userId="75bfd726-09a3-4595-b2b8-e380efce1130" providerId="ADAL" clId="{239951F0-6F76-0E41-B8F2-D6627A5BC156}" dt="2022-07-20T12:57:42.939" v="2100" actId="1076"/>
          <ac:spMkLst>
            <pc:docMk/>
            <pc:sldMk cId="3696311832" sldId="314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2:57:46.291" v="2101" actId="1076"/>
          <ac:spMkLst>
            <pc:docMk/>
            <pc:sldMk cId="3696311832" sldId="314"/>
            <ac:spMk id="6" creationId="{30401438-5EE9-591A-62E1-CDA2699E3857}"/>
          </ac:spMkLst>
        </pc:spChg>
        <pc:spChg chg="mod">
          <ac:chgData name="Kupperman, Natalie (nak5dy)" userId="75bfd726-09a3-4595-b2b8-e380efce1130" providerId="ADAL" clId="{239951F0-6F76-0E41-B8F2-D6627A5BC156}" dt="2022-07-19T18:51:17.034" v="912" actId="5793"/>
          <ac:spMkLst>
            <pc:docMk/>
            <pc:sldMk cId="3696311832" sldId="314"/>
            <ac:spMk id="7" creationId="{0FE93833-9686-F805-5AA7-28EC4B4AC7FE}"/>
          </ac:spMkLst>
        </pc:spChg>
        <pc:picChg chg="add mod">
          <ac:chgData name="Kupperman, Natalie (nak5dy)" userId="75bfd726-09a3-4595-b2b8-e380efce1130" providerId="ADAL" clId="{239951F0-6F76-0E41-B8F2-D6627A5BC156}" dt="2022-07-19T18:47:19.526" v="857" actId="1076"/>
          <ac:picMkLst>
            <pc:docMk/>
            <pc:sldMk cId="3696311832" sldId="314"/>
            <ac:picMk id="1026" creationId="{87034C3C-E23F-B79D-717E-BC2F21CFD473}"/>
          </ac:picMkLst>
        </pc:picChg>
      </pc:sldChg>
      <pc:sldChg chg="addSp delSp modSp add mod ord modAnim">
        <pc:chgData name="Kupperman, Natalie (nak5dy)" userId="75bfd726-09a3-4595-b2b8-e380efce1130" providerId="ADAL" clId="{239951F0-6F76-0E41-B8F2-D6627A5BC156}" dt="2022-07-20T12:50:25.512" v="1416" actId="20577"/>
        <pc:sldMkLst>
          <pc:docMk/>
          <pc:sldMk cId="599582183" sldId="315"/>
        </pc:sldMkLst>
        <pc:spChg chg="add mod">
          <ac:chgData name="Kupperman, Natalie (nak5dy)" userId="75bfd726-09a3-4595-b2b8-e380efce1130" providerId="ADAL" clId="{239951F0-6F76-0E41-B8F2-D6627A5BC156}" dt="2022-07-20T12:40:43.736" v="1278" actId="1076"/>
          <ac:spMkLst>
            <pc:docMk/>
            <pc:sldMk cId="599582183" sldId="315"/>
            <ac:spMk id="4" creationId="{13F67E1D-ACA6-399D-149D-A88F74F62171}"/>
          </ac:spMkLst>
        </pc:spChg>
        <pc:spChg chg="mod">
          <ac:chgData name="Kupperman, Natalie (nak5dy)" userId="75bfd726-09a3-4595-b2b8-e380efce1130" providerId="ADAL" clId="{239951F0-6F76-0E41-B8F2-D6627A5BC156}" dt="2022-07-20T12:39:57.998" v="1272" actId="1076"/>
          <ac:spMkLst>
            <pc:docMk/>
            <pc:sldMk cId="599582183" sldId="315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2:40:01.299" v="1273" actId="1076"/>
          <ac:spMkLst>
            <pc:docMk/>
            <pc:sldMk cId="599582183" sldId="315"/>
            <ac:spMk id="6" creationId="{30401438-5EE9-591A-62E1-CDA2699E3857}"/>
          </ac:spMkLst>
        </pc:spChg>
        <pc:spChg chg="mod">
          <ac:chgData name="Kupperman, Natalie (nak5dy)" userId="75bfd726-09a3-4595-b2b8-e380efce1130" providerId="ADAL" clId="{239951F0-6F76-0E41-B8F2-D6627A5BC156}" dt="2022-07-20T12:50:25.512" v="1416" actId="20577"/>
          <ac:spMkLst>
            <pc:docMk/>
            <pc:sldMk cId="599582183" sldId="315"/>
            <ac:spMk id="7" creationId="{0FE93833-9686-F805-5AA7-28EC4B4AC7FE}"/>
          </ac:spMkLst>
        </pc:spChg>
        <pc:spChg chg="mod">
          <ac:chgData name="Kupperman, Natalie (nak5dy)" userId="75bfd726-09a3-4595-b2b8-e380efce1130" providerId="ADAL" clId="{239951F0-6F76-0E41-B8F2-D6627A5BC156}" dt="2022-07-19T18:57:56.201" v="935" actId="27636"/>
          <ac:spMkLst>
            <pc:docMk/>
            <pc:sldMk cId="599582183" sldId="315"/>
            <ac:spMk id="63" creationId="{00000000-0000-0000-0000-000000000000}"/>
          </ac:spMkLst>
        </pc:spChg>
        <pc:picChg chg="add mod">
          <ac:chgData name="Kupperman, Natalie (nak5dy)" userId="75bfd726-09a3-4595-b2b8-e380efce1130" providerId="ADAL" clId="{239951F0-6F76-0E41-B8F2-D6627A5BC156}" dt="2022-07-20T12:40:05.449" v="1274" actId="1076"/>
          <ac:picMkLst>
            <pc:docMk/>
            <pc:sldMk cId="599582183" sldId="315"/>
            <ac:picMk id="3" creationId="{96C207C6-6628-CD88-E1EF-588607FFFE9D}"/>
          </ac:picMkLst>
        </pc:picChg>
        <pc:picChg chg="del">
          <ac:chgData name="Kupperman, Natalie (nak5dy)" userId="75bfd726-09a3-4595-b2b8-e380efce1130" providerId="ADAL" clId="{239951F0-6F76-0E41-B8F2-D6627A5BC156}" dt="2022-07-19T18:49:11.324" v="901" actId="478"/>
          <ac:picMkLst>
            <pc:docMk/>
            <pc:sldMk cId="599582183" sldId="315"/>
            <ac:picMk id="1026" creationId="{87034C3C-E23F-B79D-717E-BC2F21CFD473}"/>
          </ac:picMkLst>
        </pc:picChg>
      </pc:sldChg>
      <pc:sldChg chg="addSp delSp modSp add mod ord">
        <pc:chgData name="Kupperman, Natalie (nak5dy)" userId="75bfd726-09a3-4595-b2b8-e380efce1130" providerId="ADAL" clId="{239951F0-6F76-0E41-B8F2-D6627A5BC156}" dt="2022-07-20T12:57:58.001" v="2103" actId="1076"/>
        <pc:sldMkLst>
          <pc:docMk/>
          <pc:sldMk cId="7841161" sldId="316"/>
        </pc:sldMkLst>
        <pc:spChg chg="mod">
          <ac:chgData name="Kupperman, Natalie (nak5dy)" userId="75bfd726-09a3-4595-b2b8-e380efce1130" providerId="ADAL" clId="{239951F0-6F76-0E41-B8F2-D6627A5BC156}" dt="2022-07-20T12:57:55.067" v="2102" actId="1076"/>
          <ac:spMkLst>
            <pc:docMk/>
            <pc:sldMk cId="7841161" sldId="316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2:57:58.001" v="2103" actId="1076"/>
          <ac:spMkLst>
            <pc:docMk/>
            <pc:sldMk cId="7841161" sldId="316"/>
            <ac:spMk id="6" creationId="{30401438-5EE9-591A-62E1-CDA2699E3857}"/>
          </ac:spMkLst>
        </pc:spChg>
        <pc:spChg chg="mod">
          <ac:chgData name="Kupperman, Natalie (nak5dy)" userId="75bfd726-09a3-4595-b2b8-e380efce1130" providerId="ADAL" clId="{239951F0-6F76-0E41-B8F2-D6627A5BC156}" dt="2022-07-19T18:59:50.849" v="957" actId="20577"/>
          <ac:spMkLst>
            <pc:docMk/>
            <pc:sldMk cId="7841161" sldId="316"/>
            <ac:spMk id="7" creationId="{0FE93833-9686-F805-5AA7-28EC4B4AC7FE}"/>
          </ac:spMkLst>
        </pc:spChg>
        <pc:spChg chg="mod">
          <ac:chgData name="Kupperman, Natalie (nak5dy)" userId="75bfd726-09a3-4595-b2b8-e380efce1130" providerId="ADAL" clId="{239951F0-6F76-0E41-B8F2-D6627A5BC156}" dt="2022-07-19T18:57:56.170" v="933" actId="27636"/>
          <ac:spMkLst>
            <pc:docMk/>
            <pc:sldMk cId="7841161" sldId="316"/>
            <ac:spMk id="63" creationId="{00000000-0000-0000-0000-000000000000}"/>
          </ac:spMkLst>
        </pc:spChg>
        <pc:picChg chg="del">
          <ac:chgData name="Kupperman, Natalie (nak5dy)" userId="75bfd726-09a3-4595-b2b8-e380efce1130" providerId="ADAL" clId="{239951F0-6F76-0E41-B8F2-D6627A5BC156}" dt="2022-07-19T18:57:56.142" v="932" actId="478"/>
          <ac:picMkLst>
            <pc:docMk/>
            <pc:sldMk cId="7841161" sldId="316"/>
            <ac:picMk id="1026" creationId="{87034C3C-E23F-B79D-717E-BC2F21CFD473}"/>
          </ac:picMkLst>
        </pc:picChg>
        <pc:picChg chg="add mod">
          <ac:chgData name="Kupperman, Natalie (nak5dy)" userId="75bfd726-09a3-4595-b2b8-e380efce1130" providerId="ADAL" clId="{239951F0-6F76-0E41-B8F2-D6627A5BC156}" dt="2022-07-19T18:58:09.189" v="940" actId="1076"/>
          <ac:picMkLst>
            <pc:docMk/>
            <pc:sldMk cId="7841161" sldId="316"/>
            <ac:picMk id="4098" creationId="{ADA91AFE-D097-17A4-7670-D46C1F0CE23E}"/>
          </ac:picMkLst>
        </pc:picChg>
      </pc:sldChg>
      <pc:sldChg chg="addSp modSp add mod ord">
        <pc:chgData name="Kupperman, Natalie (nak5dy)" userId="75bfd726-09a3-4595-b2b8-e380efce1130" providerId="ADAL" clId="{239951F0-6F76-0E41-B8F2-D6627A5BC156}" dt="2022-07-20T12:57:33.981" v="2099" actId="1076"/>
        <pc:sldMkLst>
          <pc:docMk/>
          <pc:sldMk cId="4087699035" sldId="317"/>
        </pc:sldMkLst>
        <pc:spChg chg="mod">
          <ac:chgData name="Kupperman, Natalie (nak5dy)" userId="75bfd726-09a3-4595-b2b8-e380efce1130" providerId="ADAL" clId="{239951F0-6F76-0E41-B8F2-D6627A5BC156}" dt="2022-07-20T12:47:10.966" v="1280" actId="1076"/>
          <ac:spMkLst>
            <pc:docMk/>
            <pc:sldMk cId="4087699035" sldId="317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2:47:14.366" v="1281" actId="1076"/>
          <ac:spMkLst>
            <pc:docMk/>
            <pc:sldMk cId="4087699035" sldId="317"/>
            <ac:spMk id="6" creationId="{30401438-5EE9-591A-62E1-CDA2699E3857}"/>
          </ac:spMkLst>
        </pc:spChg>
        <pc:spChg chg="mod">
          <ac:chgData name="Kupperman, Natalie (nak5dy)" userId="75bfd726-09a3-4595-b2b8-e380efce1130" providerId="ADAL" clId="{239951F0-6F76-0E41-B8F2-D6627A5BC156}" dt="2022-07-20T12:57:26.210" v="2098" actId="14100"/>
          <ac:spMkLst>
            <pc:docMk/>
            <pc:sldMk cId="4087699035" sldId="317"/>
            <ac:spMk id="7" creationId="{0FE93833-9686-F805-5AA7-28EC4B4AC7FE}"/>
          </ac:spMkLst>
        </pc:spChg>
        <pc:spChg chg="mod">
          <ac:chgData name="Kupperman, Natalie (nak5dy)" userId="75bfd726-09a3-4595-b2b8-e380efce1130" providerId="ADAL" clId="{239951F0-6F76-0E41-B8F2-D6627A5BC156}" dt="2022-07-19T19:00:03.160" v="959" actId="27636"/>
          <ac:spMkLst>
            <pc:docMk/>
            <pc:sldMk cId="4087699035" sldId="317"/>
            <ac:spMk id="63" creationId="{00000000-0000-0000-0000-000000000000}"/>
          </ac:spMkLst>
        </pc:spChg>
        <pc:picChg chg="add mod">
          <ac:chgData name="Kupperman, Natalie (nak5dy)" userId="75bfd726-09a3-4595-b2b8-e380efce1130" providerId="ADAL" clId="{239951F0-6F76-0E41-B8F2-D6627A5BC156}" dt="2022-07-20T12:57:33.981" v="2099" actId="1076"/>
          <ac:picMkLst>
            <pc:docMk/>
            <pc:sldMk cId="4087699035" sldId="317"/>
            <ac:picMk id="1026" creationId="{5348F904-BA7A-C228-3341-81FD88BE5725}"/>
          </ac:picMkLst>
        </pc:picChg>
      </pc:sldChg>
      <pc:sldChg chg="addSp delSp modSp add mod ord">
        <pc:chgData name="Kupperman, Natalie (nak5dy)" userId="75bfd726-09a3-4595-b2b8-e380efce1130" providerId="ADAL" clId="{239951F0-6F76-0E41-B8F2-D6627A5BC156}" dt="2022-07-20T12:58:07.410" v="2105" actId="1076"/>
        <pc:sldMkLst>
          <pc:docMk/>
          <pc:sldMk cId="3164702531" sldId="318"/>
        </pc:sldMkLst>
        <pc:spChg chg="mod">
          <ac:chgData name="Kupperman, Natalie (nak5dy)" userId="75bfd726-09a3-4595-b2b8-e380efce1130" providerId="ADAL" clId="{239951F0-6F76-0E41-B8F2-D6627A5BC156}" dt="2022-07-20T12:58:02.321" v="2104" actId="1076"/>
          <ac:spMkLst>
            <pc:docMk/>
            <pc:sldMk cId="3164702531" sldId="318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2:58:07.410" v="2105" actId="1076"/>
          <ac:spMkLst>
            <pc:docMk/>
            <pc:sldMk cId="3164702531" sldId="318"/>
            <ac:spMk id="6" creationId="{30401438-5EE9-591A-62E1-CDA2699E3857}"/>
          </ac:spMkLst>
        </pc:spChg>
        <pc:spChg chg="mod">
          <ac:chgData name="Kupperman, Natalie (nak5dy)" userId="75bfd726-09a3-4595-b2b8-e380efce1130" providerId="ADAL" clId="{239951F0-6F76-0E41-B8F2-D6627A5BC156}" dt="2022-07-19T19:02:37.034" v="1001" actId="5793"/>
          <ac:spMkLst>
            <pc:docMk/>
            <pc:sldMk cId="3164702531" sldId="318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19T19:01:47.874" v="993" actId="478"/>
          <ac:picMkLst>
            <pc:docMk/>
            <pc:sldMk cId="3164702531" sldId="318"/>
            <ac:picMk id="4098" creationId="{ADA91AFE-D097-17A4-7670-D46C1F0CE23E}"/>
          </ac:picMkLst>
        </pc:picChg>
        <pc:picChg chg="add mod">
          <ac:chgData name="Kupperman, Natalie (nak5dy)" userId="75bfd726-09a3-4595-b2b8-e380efce1130" providerId="ADAL" clId="{239951F0-6F76-0E41-B8F2-D6627A5BC156}" dt="2022-07-19T19:01:59.445" v="997" actId="14100"/>
          <ac:picMkLst>
            <pc:docMk/>
            <pc:sldMk cId="3164702531" sldId="318"/>
            <ac:picMk id="6146" creationId="{ADC95920-852F-9BA9-B32E-6F127656A8AE}"/>
          </ac:picMkLst>
        </pc:picChg>
      </pc:sldChg>
      <pc:sldChg chg="addSp modSp add mod ord modAnim">
        <pc:chgData name="Kupperman, Natalie (nak5dy)" userId="75bfd726-09a3-4595-b2b8-e380efce1130" providerId="ADAL" clId="{239951F0-6F76-0E41-B8F2-D6627A5BC156}" dt="2022-07-20T13:14:56.541" v="2578" actId="20577"/>
        <pc:sldMkLst>
          <pc:docMk/>
          <pc:sldMk cId="2757638115" sldId="319"/>
        </pc:sldMkLst>
        <pc:spChg chg="mod">
          <ac:chgData name="Kupperman, Natalie (nak5dy)" userId="75bfd726-09a3-4595-b2b8-e380efce1130" providerId="ADAL" clId="{239951F0-6F76-0E41-B8F2-D6627A5BC156}" dt="2022-07-20T12:58:17.885" v="2106" actId="1076"/>
          <ac:spMkLst>
            <pc:docMk/>
            <pc:sldMk cId="2757638115" sldId="319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2:58:20.350" v="2107" actId="1076"/>
          <ac:spMkLst>
            <pc:docMk/>
            <pc:sldMk cId="2757638115" sldId="319"/>
            <ac:spMk id="6" creationId="{30401438-5EE9-591A-62E1-CDA2699E3857}"/>
          </ac:spMkLst>
        </pc:spChg>
        <pc:spChg chg="mod">
          <ac:chgData name="Kupperman, Natalie (nak5dy)" userId="75bfd726-09a3-4595-b2b8-e380efce1130" providerId="ADAL" clId="{239951F0-6F76-0E41-B8F2-D6627A5BC156}" dt="2022-07-20T13:14:56.541" v="2578" actId="20577"/>
          <ac:spMkLst>
            <pc:docMk/>
            <pc:sldMk cId="2757638115" sldId="319"/>
            <ac:spMk id="7" creationId="{0FE93833-9686-F805-5AA7-28EC4B4AC7FE}"/>
          </ac:spMkLst>
        </pc:spChg>
        <pc:picChg chg="add mod">
          <ac:chgData name="Kupperman, Natalie (nak5dy)" userId="75bfd726-09a3-4595-b2b8-e380efce1130" providerId="ADAL" clId="{239951F0-6F76-0E41-B8F2-D6627A5BC156}" dt="2022-07-20T13:05:17.940" v="2237" actId="14100"/>
          <ac:picMkLst>
            <pc:docMk/>
            <pc:sldMk cId="2757638115" sldId="319"/>
            <ac:picMk id="3" creationId="{2EC14AE7-82F1-A936-A05E-EB505D669699}"/>
          </ac:picMkLst>
        </pc:picChg>
      </pc:sldChg>
      <pc:sldChg chg="addSp delSp modSp add mod ord">
        <pc:chgData name="Kupperman, Natalie (nak5dy)" userId="75bfd726-09a3-4595-b2b8-e380efce1130" providerId="ADAL" clId="{239951F0-6F76-0E41-B8F2-D6627A5BC156}" dt="2022-07-20T13:34:42.533" v="3328" actId="20577"/>
        <pc:sldMkLst>
          <pc:docMk/>
          <pc:sldMk cId="3751495057" sldId="320"/>
        </pc:sldMkLst>
        <pc:spChg chg="mod">
          <ac:chgData name="Kupperman, Natalie (nak5dy)" userId="75bfd726-09a3-4595-b2b8-e380efce1130" providerId="ADAL" clId="{239951F0-6F76-0E41-B8F2-D6627A5BC156}" dt="2022-07-20T13:10:04.244" v="2453" actId="20577"/>
          <ac:spMkLst>
            <pc:docMk/>
            <pc:sldMk cId="3751495057" sldId="320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3:34:42.533" v="3328" actId="20577"/>
          <ac:spMkLst>
            <pc:docMk/>
            <pc:sldMk cId="3751495057" sldId="320"/>
            <ac:spMk id="7" creationId="{0FE93833-9686-F805-5AA7-28EC4B4AC7FE}"/>
          </ac:spMkLst>
        </pc:spChg>
        <pc:picChg chg="add mod">
          <ac:chgData name="Kupperman, Natalie (nak5dy)" userId="75bfd726-09a3-4595-b2b8-e380efce1130" providerId="ADAL" clId="{239951F0-6F76-0E41-B8F2-D6627A5BC156}" dt="2022-07-20T13:10:28.640" v="2461" actId="1076"/>
          <ac:picMkLst>
            <pc:docMk/>
            <pc:sldMk cId="3751495057" sldId="320"/>
            <ac:picMk id="2050" creationId="{6E73D966-20B7-D7F4-B19F-CD321DF745E0}"/>
          </ac:picMkLst>
        </pc:picChg>
        <pc:picChg chg="del">
          <ac:chgData name="Kupperman, Natalie (nak5dy)" userId="75bfd726-09a3-4595-b2b8-e380efce1130" providerId="ADAL" clId="{239951F0-6F76-0E41-B8F2-D6627A5BC156}" dt="2022-07-20T13:10:06.877" v="2454" actId="478"/>
          <ac:picMkLst>
            <pc:docMk/>
            <pc:sldMk cId="3751495057" sldId="320"/>
            <ac:picMk id="6146" creationId="{ADC95920-852F-9BA9-B32E-6F127656A8AE}"/>
          </ac:picMkLst>
        </pc:picChg>
      </pc:sldChg>
      <pc:sldChg chg="addSp delSp modSp add mod ord modAnim">
        <pc:chgData name="Kupperman, Natalie (nak5dy)" userId="75bfd726-09a3-4595-b2b8-e380efce1130" providerId="ADAL" clId="{239951F0-6F76-0E41-B8F2-D6627A5BC156}" dt="2022-07-20T13:33:28.177" v="3288" actId="1076"/>
        <pc:sldMkLst>
          <pc:docMk/>
          <pc:sldMk cId="850714493" sldId="321"/>
        </pc:sldMkLst>
        <pc:spChg chg="mod">
          <ac:chgData name="Kupperman, Natalie (nak5dy)" userId="75bfd726-09a3-4595-b2b8-e380efce1130" providerId="ADAL" clId="{239951F0-6F76-0E41-B8F2-D6627A5BC156}" dt="2022-07-20T13:15:07.025" v="2590" actId="20577"/>
          <ac:spMkLst>
            <pc:docMk/>
            <pc:sldMk cId="850714493" sldId="321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3:24:41.354" v="3227" actId="14100"/>
          <ac:spMkLst>
            <pc:docMk/>
            <pc:sldMk cId="850714493" sldId="321"/>
            <ac:spMk id="7" creationId="{0FE93833-9686-F805-5AA7-28EC4B4AC7FE}"/>
          </ac:spMkLst>
        </pc:spChg>
        <pc:spChg chg="add mod">
          <ac:chgData name="Kupperman, Natalie (nak5dy)" userId="75bfd726-09a3-4595-b2b8-e380efce1130" providerId="ADAL" clId="{239951F0-6F76-0E41-B8F2-D6627A5BC156}" dt="2022-07-20T13:33:28.177" v="3288" actId="1076"/>
          <ac:spMkLst>
            <pc:docMk/>
            <pc:sldMk cId="850714493" sldId="321"/>
            <ac:spMk id="10" creationId="{0E86BD95-79F0-9B77-4498-CF20C394010A}"/>
          </ac:spMkLst>
        </pc:spChg>
        <pc:picChg chg="del">
          <ac:chgData name="Kupperman, Natalie (nak5dy)" userId="75bfd726-09a3-4595-b2b8-e380efce1130" providerId="ADAL" clId="{239951F0-6F76-0E41-B8F2-D6627A5BC156}" dt="2022-07-20T13:29:21.957" v="3228" actId="478"/>
          <ac:picMkLst>
            <pc:docMk/>
            <pc:sldMk cId="850714493" sldId="321"/>
            <ac:picMk id="3" creationId="{2EC14AE7-82F1-A936-A05E-EB505D669699}"/>
          </ac:picMkLst>
        </pc:picChg>
        <pc:picChg chg="add mod">
          <ac:chgData name="Kupperman, Natalie (nak5dy)" userId="75bfd726-09a3-4595-b2b8-e380efce1130" providerId="ADAL" clId="{239951F0-6F76-0E41-B8F2-D6627A5BC156}" dt="2022-07-20T13:29:45.961" v="3235" actId="1076"/>
          <ac:picMkLst>
            <pc:docMk/>
            <pc:sldMk cId="850714493" sldId="321"/>
            <ac:picMk id="4" creationId="{79B95EC9-EEB6-F102-7007-619382539792}"/>
          </ac:picMkLst>
        </pc:picChg>
        <pc:picChg chg="add mod">
          <ac:chgData name="Kupperman, Natalie (nak5dy)" userId="75bfd726-09a3-4595-b2b8-e380efce1130" providerId="ADAL" clId="{239951F0-6F76-0E41-B8F2-D6627A5BC156}" dt="2022-07-20T13:30:33.149" v="3244" actId="1076"/>
          <ac:picMkLst>
            <pc:docMk/>
            <pc:sldMk cId="850714493" sldId="321"/>
            <ac:picMk id="9" creationId="{18515652-3DEB-772C-8A7E-5C2574BAA1CE}"/>
          </ac:picMkLst>
        </pc:picChg>
      </pc:sldChg>
      <pc:sldChg chg="addSp delSp modSp add mod ord">
        <pc:chgData name="Kupperman, Natalie (nak5dy)" userId="75bfd726-09a3-4595-b2b8-e380efce1130" providerId="ADAL" clId="{239951F0-6F76-0E41-B8F2-D6627A5BC156}" dt="2022-07-20T13:52:32.973" v="3539" actId="14100"/>
        <pc:sldMkLst>
          <pc:docMk/>
          <pc:sldMk cId="2000381373" sldId="322"/>
        </pc:sldMkLst>
        <pc:spChg chg="mod">
          <ac:chgData name="Kupperman, Natalie (nak5dy)" userId="75bfd726-09a3-4595-b2b8-e380efce1130" providerId="ADAL" clId="{239951F0-6F76-0E41-B8F2-D6627A5BC156}" dt="2022-07-20T13:35:59.789" v="3414" actId="20577"/>
          <ac:spMkLst>
            <pc:docMk/>
            <pc:sldMk cId="2000381373" sldId="322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3:52:32.973" v="3539" actId="14100"/>
          <ac:spMkLst>
            <pc:docMk/>
            <pc:sldMk cId="2000381373" sldId="322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20T13:36:52.564" v="3458" actId="478"/>
          <ac:picMkLst>
            <pc:docMk/>
            <pc:sldMk cId="2000381373" sldId="322"/>
            <ac:picMk id="2050" creationId="{6E73D966-20B7-D7F4-B19F-CD321DF745E0}"/>
          </ac:picMkLst>
        </pc:picChg>
        <pc:picChg chg="add mod">
          <ac:chgData name="Kupperman, Natalie (nak5dy)" userId="75bfd726-09a3-4595-b2b8-e380efce1130" providerId="ADAL" clId="{239951F0-6F76-0E41-B8F2-D6627A5BC156}" dt="2022-07-20T13:52:27.117" v="3537" actId="14100"/>
          <ac:picMkLst>
            <pc:docMk/>
            <pc:sldMk cId="2000381373" sldId="322"/>
            <ac:picMk id="4098" creationId="{5C63BCEA-19CD-0FC2-7AFC-8928B759AC75}"/>
          </ac:picMkLst>
        </pc:picChg>
      </pc:sldChg>
      <pc:sldChg chg="addSp delSp modSp add mod">
        <pc:chgData name="Kupperman, Natalie (nak5dy)" userId="75bfd726-09a3-4595-b2b8-e380efce1130" providerId="ADAL" clId="{239951F0-6F76-0E41-B8F2-D6627A5BC156}" dt="2022-07-20T13:56:36.274" v="3613" actId="1076"/>
        <pc:sldMkLst>
          <pc:docMk/>
          <pc:sldMk cId="3158464236" sldId="323"/>
        </pc:sldMkLst>
        <pc:spChg chg="mod">
          <ac:chgData name="Kupperman, Natalie (nak5dy)" userId="75bfd726-09a3-4595-b2b8-e380efce1130" providerId="ADAL" clId="{239951F0-6F76-0E41-B8F2-D6627A5BC156}" dt="2022-07-20T13:53:38.631" v="3575" actId="20577"/>
          <ac:spMkLst>
            <pc:docMk/>
            <pc:sldMk cId="3158464236" sldId="323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3:56:36.274" v="3613" actId="1076"/>
          <ac:spMkLst>
            <pc:docMk/>
            <pc:sldMk cId="3158464236" sldId="323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20T13:53:53.728" v="3576" actId="478"/>
          <ac:picMkLst>
            <pc:docMk/>
            <pc:sldMk cId="3158464236" sldId="323"/>
            <ac:picMk id="4098" creationId="{5C63BCEA-19CD-0FC2-7AFC-8928B759AC75}"/>
          </ac:picMkLst>
        </pc:picChg>
        <pc:picChg chg="add mod">
          <ac:chgData name="Kupperman, Natalie (nak5dy)" userId="75bfd726-09a3-4595-b2b8-e380efce1130" providerId="ADAL" clId="{239951F0-6F76-0E41-B8F2-D6627A5BC156}" dt="2022-07-20T13:54:26.967" v="3581" actId="1076"/>
          <ac:picMkLst>
            <pc:docMk/>
            <pc:sldMk cId="3158464236" sldId="323"/>
            <ac:picMk id="6146" creationId="{87291F8C-5D43-AEBC-87FD-E74A478347BA}"/>
          </ac:picMkLst>
        </pc:picChg>
      </pc:sldChg>
      <pc:sldChg chg="addSp delSp modSp add mod">
        <pc:chgData name="Kupperman, Natalie (nak5dy)" userId="75bfd726-09a3-4595-b2b8-e380efce1130" providerId="ADAL" clId="{239951F0-6F76-0E41-B8F2-D6627A5BC156}" dt="2022-07-20T13:59:28.396" v="3689" actId="20577"/>
        <pc:sldMkLst>
          <pc:docMk/>
          <pc:sldMk cId="3042183489" sldId="324"/>
        </pc:sldMkLst>
        <pc:spChg chg="mod">
          <ac:chgData name="Kupperman, Natalie (nak5dy)" userId="75bfd726-09a3-4595-b2b8-e380efce1130" providerId="ADAL" clId="{239951F0-6F76-0E41-B8F2-D6627A5BC156}" dt="2022-07-20T13:57:02.400" v="3632" actId="20577"/>
          <ac:spMkLst>
            <pc:docMk/>
            <pc:sldMk cId="3042183489" sldId="324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3:59:28.396" v="3689" actId="20577"/>
          <ac:spMkLst>
            <pc:docMk/>
            <pc:sldMk cId="3042183489" sldId="324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20T13:57:37.063" v="3638" actId="478"/>
          <ac:picMkLst>
            <pc:docMk/>
            <pc:sldMk cId="3042183489" sldId="324"/>
            <ac:picMk id="6146" creationId="{87291F8C-5D43-AEBC-87FD-E74A478347BA}"/>
          </ac:picMkLst>
        </pc:picChg>
        <pc:picChg chg="add mod">
          <ac:chgData name="Kupperman, Natalie (nak5dy)" userId="75bfd726-09a3-4595-b2b8-e380efce1130" providerId="ADAL" clId="{239951F0-6F76-0E41-B8F2-D6627A5BC156}" dt="2022-07-20T13:58:01.528" v="3644" actId="1076"/>
          <ac:picMkLst>
            <pc:docMk/>
            <pc:sldMk cId="3042183489" sldId="324"/>
            <ac:picMk id="8194" creationId="{318D3515-F8F9-6454-7F66-07D0E5F56E78}"/>
          </ac:picMkLst>
        </pc:picChg>
      </pc:sldChg>
      <pc:sldChg chg="addSp delSp modSp add mod">
        <pc:chgData name="Kupperman, Natalie (nak5dy)" userId="75bfd726-09a3-4595-b2b8-e380efce1130" providerId="ADAL" clId="{239951F0-6F76-0E41-B8F2-D6627A5BC156}" dt="2022-07-20T14:15:20.893" v="3770" actId="20577"/>
        <pc:sldMkLst>
          <pc:docMk/>
          <pc:sldMk cId="947779267" sldId="325"/>
        </pc:sldMkLst>
        <pc:spChg chg="mod">
          <ac:chgData name="Kupperman, Natalie (nak5dy)" userId="75bfd726-09a3-4595-b2b8-e380efce1130" providerId="ADAL" clId="{239951F0-6F76-0E41-B8F2-D6627A5BC156}" dt="2022-07-20T14:02:38.779" v="3738" actId="20577"/>
          <ac:spMkLst>
            <pc:docMk/>
            <pc:sldMk cId="947779267" sldId="325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4:15:20.893" v="3770" actId="20577"/>
          <ac:spMkLst>
            <pc:docMk/>
            <pc:sldMk cId="947779267" sldId="325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20T14:03:17.839" v="3739" actId="478"/>
          <ac:picMkLst>
            <pc:docMk/>
            <pc:sldMk cId="947779267" sldId="325"/>
            <ac:picMk id="8194" creationId="{318D3515-F8F9-6454-7F66-07D0E5F56E78}"/>
          </ac:picMkLst>
        </pc:picChg>
        <pc:picChg chg="add mod">
          <ac:chgData name="Kupperman, Natalie (nak5dy)" userId="75bfd726-09a3-4595-b2b8-e380efce1130" providerId="ADAL" clId="{239951F0-6F76-0E41-B8F2-D6627A5BC156}" dt="2022-07-20T14:03:28.915" v="3742" actId="1076"/>
          <ac:picMkLst>
            <pc:docMk/>
            <pc:sldMk cId="947779267" sldId="325"/>
            <ac:picMk id="10242" creationId="{1E2F5563-79AC-49B3-5974-9821B9FFEBFE}"/>
          </ac:picMkLst>
        </pc:picChg>
      </pc:sldChg>
      <pc:sldChg chg="addSp delSp modSp add mod ord">
        <pc:chgData name="Kupperman, Natalie (nak5dy)" userId="75bfd726-09a3-4595-b2b8-e380efce1130" providerId="ADAL" clId="{239951F0-6F76-0E41-B8F2-D6627A5BC156}" dt="2022-07-20T14:19:27.767" v="3836" actId="20578"/>
        <pc:sldMkLst>
          <pc:docMk/>
          <pc:sldMk cId="4145530774" sldId="326"/>
        </pc:sldMkLst>
        <pc:spChg chg="mod">
          <ac:chgData name="Kupperman, Natalie (nak5dy)" userId="75bfd726-09a3-4595-b2b8-e380efce1130" providerId="ADAL" clId="{239951F0-6F76-0E41-B8F2-D6627A5BC156}" dt="2022-07-20T14:17:34.404" v="3809" actId="20577"/>
          <ac:spMkLst>
            <pc:docMk/>
            <pc:sldMk cId="4145530774" sldId="326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4:18:55.070" v="3831" actId="1076"/>
          <ac:spMkLst>
            <pc:docMk/>
            <pc:sldMk cId="4145530774" sldId="326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20T14:17:40.979" v="3810" actId="478"/>
          <ac:picMkLst>
            <pc:docMk/>
            <pc:sldMk cId="4145530774" sldId="326"/>
            <ac:picMk id="10242" creationId="{1E2F5563-79AC-49B3-5974-9821B9FFEBFE}"/>
          </ac:picMkLst>
        </pc:picChg>
        <pc:picChg chg="add mod">
          <ac:chgData name="Kupperman, Natalie (nak5dy)" userId="75bfd726-09a3-4595-b2b8-e380efce1130" providerId="ADAL" clId="{239951F0-6F76-0E41-B8F2-D6627A5BC156}" dt="2022-07-20T14:17:56.288" v="3815" actId="1076"/>
          <ac:picMkLst>
            <pc:docMk/>
            <pc:sldMk cId="4145530774" sldId="326"/>
            <ac:picMk id="12290" creationId="{5FE415EC-43A0-D86F-F266-6E68ABC4D6BC}"/>
          </ac:picMkLst>
        </pc:picChg>
      </pc:sldChg>
      <pc:sldChg chg="addSp delSp modSp add mod ord modAnim">
        <pc:chgData name="Kupperman, Natalie (nak5dy)" userId="75bfd726-09a3-4595-b2b8-e380efce1130" providerId="ADAL" clId="{239951F0-6F76-0E41-B8F2-D6627A5BC156}" dt="2022-07-20T14:40:14.771" v="4558" actId="20577"/>
        <pc:sldMkLst>
          <pc:docMk/>
          <pc:sldMk cId="660462251" sldId="327"/>
        </pc:sldMkLst>
        <pc:spChg chg="mod">
          <ac:chgData name="Kupperman, Natalie (nak5dy)" userId="75bfd726-09a3-4595-b2b8-e380efce1130" providerId="ADAL" clId="{239951F0-6F76-0E41-B8F2-D6627A5BC156}" dt="2022-07-20T14:19:57.578" v="3865" actId="20577"/>
          <ac:spMkLst>
            <pc:docMk/>
            <pc:sldMk cId="660462251" sldId="327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4:40:14.771" v="4558" actId="20577"/>
          <ac:spMkLst>
            <pc:docMk/>
            <pc:sldMk cId="660462251" sldId="327"/>
            <ac:spMk id="7" creationId="{0FE93833-9686-F805-5AA7-28EC4B4AC7FE}"/>
          </ac:spMkLst>
        </pc:spChg>
        <pc:spChg chg="del">
          <ac:chgData name="Kupperman, Natalie (nak5dy)" userId="75bfd726-09a3-4595-b2b8-e380efce1130" providerId="ADAL" clId="{239951F0-6F76-0E41-B8F2-D6627A5BC156}" dt="2022-07-20T14:20:40.364" v="3877" actId="478"/>
          <ac:spMkLst>
            <pc:docMk/>
            <pc:sldMk cId="660462251" sldId="327"/>
            <ac:spMk id="10" creationId="{0E86BD95-79F0-9B77-4498-CF20C394010A}"/>
          </ac:spMkLst>
        </pc:spChg>
        <pc:picChg chg="add mod">
          <ac:chgData name="Kupperman, Natalie (nak5dy)" userId="75bfd726-09a3-4595-b2b8-e380efce1130" providerId="ADAL" clId="{239951F0-6F76-0E41-B8F2-D6627A5BC156}" dt="2022-07-20T14:23:09.961" v="4032" actId="1076"/>
          <ac:picMkLst>
            <pc:docMk/>
            <pc:sldMk cId="660462251" sldId="327"/>
            <ac:picMk id="2" creationId="{BF34FBD9-61C0-E5C0-161E-1C17BE144380}"/>
          </ac:picMkLst>
        </pc:picChg>
        <pc:picChg chg="add mod">
          <ac:chgData name="Kupperman, Natalie (nak5dy)" userId="75bfd726-09a3-4595-b2b8-e380efce1130" providerId="ADAL" clId="{239951F0-6F76-0E41-B8F2-D6627A5BC156}" dt="2022-07-20T14:23:19.682" v="4034" actId="1076"/>
          <ac:picMkLst>
            <pc:docMk/>
            <pc:sldMk cId="660462251" sldId="327"/>
            <ac:picMk id="3" creationId="{A95800CC-FA3B-176C-2B3D-9341CBB70E12}"/>
          </ac:picMkLst>
        </pc:picChg>
        <pc:picChg chg="del">
          <ac:chgData name="Kupperman, Natalie (nak5dy)" userId="75bfd726-09a3-4595-b2b8-e380efce1130" providerId="ADAL" clId="{239951F0-6F76-0E41-B8F2-D6627A5BC156}" dt="2022-07-20T14:20:37.420" v="3875" actId="478"/>
          <ac:picMkLst>
            <pc:docMk/>
            <pc:sldMk cId="660462251" sldId="327"/>
            <ac:picMk id="4" creationId="{79B95EC9-EEB6-F102-7007-619382539792}"/>
          </ac:picMkLst>
        </pc:picChg>
        <pc:picChg chg="del">
          <ac:chgData name="Kupperman, Natalie (nak5dy)" userId="75bfd726-09a3-4595-b2b8-e380efce1130" providerId="ADAL" clId="{239951F0-6F76-0E41-B8F2-D6627A5BC156}" dt="2022-07-20T14:20:38.089" v="3876" actId="478"/>
          <ac:picMkLst>
            <pc:docMk/>
            <pc:sldMk cId="660462251" sldId="327"/>
            <ac:picMk id="9" creationId="{18515652-3DEB-772C-8A7E-5C2574BAA1CE}"/>
          </ac:picMkLst>
        </pc:picChg>
      </pc:sldChg>
      <pc:sldChg chg="addSp delSp modSp add mod ord">
        <pc:chgData name="Kupperman, Natalie (nak5dy)" userId="75bfd726-09a3-4595-b2b8-e380efce1130" providerId="ADAL" clId="{239951F0-6F76-0E41-B8F2-D6627A5BC156}" dt="2022-07-20T14:29:02.392" v="4240" actId="20577"/>
        <pc:sldMkLst>
          <pc:docMk/>
          <pc:sldMk cId="1806617958" sldId="328"/>
        </pc:sldMkLst>
        <pc:spChg chg="mod">
          <ac:chgData name="Kupperman, Natalie (nak5dy)" userId="75bfd726-09a3-4595-b2b8-e380efce1130" providerId="ADAL" clId="{239951F0-6F76-0E41-B8F2-D6627A5BC156}" dt="2022-07-20T14:25:26.007" v="4058" actId="20577"/>
          <ac:spMkLst>
            <pc:docMk/>
            <pc:sldMk cId="1806617958" sldId="328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4:29:02.392" v="4240" actId="20577"/>
          <ac:spMkLst>
            <pc:docMk/>
            <pc:sldMk cId="1806617958" sldId="328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20T14:25:29.553" v="4059" actId="478"/>
          <ac:picMkLst>
            <pc:docMk/>
            <pc:sldMk cId="1806617958" sldId="328"/>
            <ac:picMk id="12290" creationId="{5FE415EC-43A0-D86F-F266-6E68ABC4D6BC}"/>
          </ac:picMkLst>
        </pc:picChg>
        <pc:picChg chg="add mod">
          <ac:chgData name="Kupperman, Natalie (nak5dy)" userId="75bfd726-09a3-4595-b2b8-e380efce1130" providerId="ADAL" clId="{239951F0-6F76-0E41-B8F2-D6627A5BC156}" dt="2022-07-20T14:25:40.432" v="4062" actId="1076"/>
          <ac:picMkLst>
            <pc:docMk/>
            <pc:sldMk cId="1806617958" sldId="328"/>
            <ac:picMk id="14338" creationId="{3CDCE119-FAE6-5561-6443-62414B81B52B}"/>
          </ac:picMkLst>
        </pc:picChg>
      </pc:sldChg>
      <pc:sldChg chg="addSp delSp modSp add mod">
        <pc:chgData name="Kupperman, Natalie (nak5dy)" userId="75bfd726-09a3-4595-b2b8-e380efce1130" providerId="ADAL" clId="{239951F0-6F76-0E41-B8F2-D6627A5BC156}" dt="2022-07-20T14:32:59.440" v="4408" actId="1076"/>
        <pc:sldMkLst>
          <pc:docMk/>
          <pc:sldMk cId="1112521121" sldId="329"/>
        </pc:sldMkLst>
        <pc:spChg chg="mod">
          <ac:chgData name="Kupperman, Natalie (nak5dy)" userId="75bfd726-09a3-4595-b2b8-e380efce1130" providerId="ADAL" clId="{239951F0-6F76-0E41-B8F2-D6627A5BC156}" dt="2022-07-20T14:29:37.231" v="4254" actId="20577"/>
          <ac:spMkLst>
            <pc:docMk/>
            <pc:sldMk cId="1112521121" sldId="329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4:32:20.203" v="4407" actId="20577"/>
          <ac:spMkLst>
            <pc:docMk/>
            <pc:sldMk cId="1112521121" sldId="329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20T14:29:44.877" v="4255" actId="478"/>
          <ac:picMkLst>
            <pc:docMk/>
            <pc:sldMk cId="1112521121" sldId="329"/>
            <ac:picMk id="14338" creationId="{3CDCE119-FAE6-5561-6443-62414B81B52B}"/>
          </ac:picMkLst>
        </pc:picChg>
        <pc:picChg chg="add mod">
          <ac:chgData name="Kupperman, Natalie (nak5dy)" userId="75bfd726-09a3-4595-b2b8-e380efce1130" providerId="ADAL" clId="{239951F0-6F76-0E41-B8F2-D6627A5BC156}" dt="2022-07-20T14:32:59.440" v="4408" actId="1076"/>
          <ac:picMkLst>
            <pc:docMk/>
            <pc:sldMk cId="1112521121" sldId="329"/>
            <ac:picMk id="16386" creationId="{23603826-023A-E8D8-1D53-118BCF901EEA}"/>
          </ac:picMkLst>
        </pc:picChg>
      </pc:sldChg>
      <pc:sldChg chg="add">
        <pc:chgData name="Kupperman, Natalie (nak5dy)" userId="75bfd726-09a3-4595-b2b8-e380efce1130" providerId="ADAL" clId="{239951F0-6F76-0E41-B8F2-D6627A5BC156}" dt="2022-07-20T14:33:11.129" v="4409" actId="2890"/>
        <pc:sldMkLst>
          <pc:docMk/>
          <pc:sldMk cId="300386025" sldId="330"/>
        </pc:sldMkLst>
      </pc:sldChg>
      <pc:sldChg chg="addSp delSp modSp add mod">
        <pc:chgData name="Kupperman, Natalie (nak5dy)" userId="75bfd726-09a3-4595-b2b8-e380efce1130" providerId="ADAL" clId="{239951F0-6F76-0E41-B8F2-D6627A5BC156}" dt="2022-07-20T14:37:59.986" v="4486" actId="20577"/>
        <pc:sldMkLst>
          <pc:docMk/>
          <pc:sldMk cId="3225536276" sldId="331"/>
        </pc:sldMkLst>
        <pc:spChg chg="mod">
          <ac:chgData name="Kupperman, Natalie (nak5dy)" userId="75bfd726-09a3-4595-b2b8-e380efce1130" providerId="ADAL" clId="{239951F0-6F76-0E41-B8F2-D6627A5BC156}" dt="2022-07-20T14:33:56.923" v="4435" actId="20577"/>
          <ac:spMkLst>
            <pc:docMk/>
            <pc:sldMk cId="3225536276" sldId="331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4:37:59.986" v="4486" actId="20577"/>
          <ac:spMkLst>
            <pc:docMk/>
            <pc:sldMk cId="3225536276" sldId="331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20T14:33:59.258" v="4436" actId="478"/>
          <ac:picMkLst>
            <pc:docMk/>
            <pc:sldMk cId="3225536276" sldId="331"/>
            <ac:picMk id="16386" creationId="{23603826-023A-E8D8-1D53-118BCF901EEA}"/>
          </ac:picMkLst>
        </pc:picChg>
        <pc:picChg chg="add mod">
          <ac:chgData name="Kupperman, Natalie (nak5dy)" userId="75bfd726-09a3-4595-b2b8-e380efce1130" providerId="ADAL" clId="{239951F0-6F76-0E41-B8F2-D6627A5BC156}" dt="2022-07-20T14:34:11.262" v="4439" actId="1076"/>
          <ac:picMkLst>
            <pc:docMk/>
            <pc:sldMk cId="3225536276" sldId="331"/>
            <ac:picMk id="18434" creationId="{8947EED5-AEE1-9240-2312-D8C3B0FFDAA6}"/>
          </ac:picMkLst>
        </pc:picChg>
      </pc:sldChg>
      <pc:sldChg chg="addSp delSp modSp add mod ord">
        <pc:chgData name="Kupperman, Natalie (nak5dy)" userId="75bfd726-09a3-4595-b2b8-e380efce1130" providerId="ADAL" clId="{239951F0-6F76-0E41-B8F2-D6627A5BC156}" dt="2022-07-20T14:42:35.231" v="4566" actId="1076"/>
        <pc:sldMkLst>
          <pc:docMk/>
          <pc:sldMk cId="889209195" sldId="332"/>
        </pc:sldMkLst>
        <pc:spChg chg="mod">
          <ac:chgData name="Kupperman, Natalie (nak5dy)" userId="75bfd726-09a3-4595-b2b8-e380efce1130" providerId="ADAL" clId="{239951F0-6F76-0E41-B8F2-D6627A5BC156}" dt="2022-07-20T14:38:25.778" v="4513" actId="20577"/>
          <ac:spMkLst>
            <pc:docMk/>
            <pc:sldMk cId="889209195" sldId="332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239951F0-6F76-0E41-B8F2-D6627A5BC156}" dt="2022-07-20T14:42:35.231" v="4566" actId="1076"/>
          <ac:spMkLst>
            <pc:docMk/>
            <pc:sldMk cId="889209195" sldId="332"/>
            <ac:spMk id="7" creationId="{0FE93833-9686-F805-5AA7-28EC4B4AC7FE}"/>
          </ac:spMkLst>
        </pc:spChg>
        <pc:picChg chg="del">
          <ac:chgData name="Kupperman, Natalie (nak5dy)" userId="75bfd726-09a3-4595-b2b8-e380efce1130" providerId="ADAL" clId="{239951F0-6F76-0E41-B8F2-D6627A5BC156}" dt="2022-07-20T14:38:27.634" v="4514" actId="478"/>
          <ac:picMkLst>
            <pc:docMk/>
            <pc:sldMk cId="889209195" sldId="332"/>
            <ac:picMk id="2" creationId="{BF34FBD9-61C0-E5C0-161E-1C17BE144380}"/>
          </ac:picMkLst>
        </pc:picChg>
        <pc:picChg chg="del">
          <ac:chgData name="Kupperman, Natalie (nak5dy)" userId="75bfd726-09a3-4595-b2b8-e380efce1130" providerId="ADAL" clId="{239951F0-6F76-0E41-B8F2-D6627A5BC156}" dt="2022-07-20T14:38:28.279" v="4515" actId="478"/>
          <ac:picMkLst>
            <pc:docMk/>
            <pc:sldMk cId="889209195" sldId="332"/>
            <ac:picMk id="3" creationId="{A95800CC-FA3B-176C-2B3D-9341CBB70E12}"/>
          </ac:picMkLst>
        </pc:picChg>
        <pc:picChg chg="add mod">
          <ac:chgData name="Kupperman, Natalie (nak5dy)" userId="75bfd726-09a3-4595-b2b8-e380efce1130" providerId="ADAL" clId="{239951F0-6F76-0E41-B8F2-D6627A5BC156}" dt="2022-07-20T14:40:02.370" v="4556" actId="1076"/>
          <ac:picMkLst>
            <pc:docMk/>
            <pc:sldMk cId="889209195" sldId="332"/>
            <ac:picMk id="8" creationId="{22BE8365-D4F3-74CE-809A-EAA6ABAACE35}"/>
          </ac:picMkLst>
        </pc:picChg>
        <pc:picChg chg="add mod">
          <ac:chgData name="Kupperman, Natalie (nak5dy)" userId="75bfd726-09a3-4595-b2b8-e380efce1130" providerId="ADAL" clId="{239951F0-6F76-0E41-B8F2-D6627A5BC156}" dt="2022-07-20T14:40:00.902" v="4555" actId="1076"/>
          <ac:picMkLst>
            <pc:docMk/>
            <pc:sldMk cId="889209195" sldId="332"/>
            <ac:picMk id="10" creationId="{BEC14514-BA5C-D647-9BAE-76CD026404E1}"/>
          </ac:picMkLst>
        </pc:picChg>
      </pc:sldChg>
    </pc:docChg>
  </pc:docChgLst>
  <pc:docChgLst>
    <pc:chgData name="Kupperman, Natalie (nak5dy)" userId="75bfd726-09a3-4595-b2b8-e380efce1130" providerId="ADAL" clId="{07393D48-85C9-B946-830A-2791341A211F}"/>
    <pc:docChg chg="custSel modSld">
      <pc:chgData name="Kupperman, Natalie (nak5dy)" userId="75bfd726-09a3-4595-b2b8-e380efce1130" providerId="ADAL" clId="{07393D48-85C9-B946-830A-2791341A211F}" dt="2022-08-09T19:59:05.334" v="708" actId="1076"/>
      <pc:docMkLst>
        <pc:docMk/>
      </pc:docMkLst>
      <pc:sldChg chg="modSp mod">
        <pc:chgData name="Kupperman, Natalie (nak5dy)" userId="75bfd726-09a3-4595-b2b8-e380efce1130" providerId="ADAL" clId="{07393D48-85C9-B946-830A-2791341A211F}" dt="2022-08-09T19:38:09.311" v="38" actId="20577"/>
        <pc:sldMkLst>
          <pc:docMk/>
          <pc:sldMk cId="0" sldId="256"/>
        </pc:sldMkLst>
        <pc:spChg chg="mod">
          <ac:chgData name="Kupperman, Natalie (nak5dy)" userId="75bfd726-09a3-4595-b2b8-e380efce1130" providerId="ADAL" clId="{07393D48-85C9-B946-830A-2791341A211F}" dt="2022-08-09T19:38:09.311" v="38" actId="20577"/>
          <ac:spMkLst>
            <pc:docMk/>
            <pc:sldMk cId="0" sldId="256"/>
            <ac:spMk id="7" creationId="{5E69E80F-1171-38FF-484A-DE495E0B3840}"/>
          </ac:spMkLst>
        </pc:spChg>
      </pc:sldChg>
      <pc:sldChg chg="addSp modSp mod">
        <pc:chgData name="Kupperman, Natalie (nak5dy)" userId="75bfd726-09a3-4595-b2b8-e380efce1130" providerId="ADAL" clId="{07393D48-85C9-B946-830A-2791341A211F}" dt="2022-08-09T19:43:30.382" v="533" actId="1076"/>
        <pc:sldMkLst>
          <pc:docMk/>
          <pc:sldMk cId="0" sldId="257"/>
        </pc:sldMkLst>
        <pc:spChg chg="mod">
          <ac:chgData name="Kupperman, Natalie (nak5dy)" userId="75bfd726-09a3-4595-b2b8-e380efce1130" providerId="ADAL" clId="{07393D48-85C9-B946-830A-2791341A211F}" dt="2022-08-09T19:39:09.179" v="58" actId="20577"/>
          <ac:spMkLst>
            <pc:docMk/>
            <pc:sldMk cId="0" sldId="257"/>
            <ac:spMk id="5" creationId="{02C758A9-6686-7774-46AA-6FD8D01E7438}"/>
          </ac:spMkLst>
        </pc:spChg>
        <pc:spChg chg="mod">
          <ac:chgData name="Kupperman, Natalie (nak5dy)" userId="75bfd726-09a3-4595-b2b8-e380efce1130" providerId="ADAL" clId="{07393D48-85C9-B946-830A-2791341A211F}" dt="2022-08-09T19:43:26.169" v="531" actId="1076"/>
          <ac:spMkLst>
            <pc:docMk/>
            <pc:sldMk cId="0" sldId="257"/>
            <ac:spMk id="7" creationId="{3B9D25B5-5831-5971-4594-BAA94CBC4DCD}"/>
          </ac:spMkLst>
        </pc:spChg>
        <pc:picChg chg="add mod">
          <ac:chgData name="Kupperman, Natalie (nak5dy)" userId="75bfd726-09a3-4595-b2b8-e380efce1130" providerId="ADAL" clId="{07393D48-85C9-B946-830A-2791341A211F}" dt="2022-08-09T19:43:30.382" v="533" actId="1076"/>
          <ac:picMkLst>
            <pc:docMk/>
            <pc:sldMk cId="0" sldId="257"/>
            <ac:picMk id="1026" creationId="{2AB8885D-C38D-CCCF-C77C-D9289510CD89}"/>
          </ac:picMkLst>
        </pc:picChg>
      </pc:sldChg>
      <pc:sldChg chg="addSp delSp modSp mod">
        <pc:chgData name="Kupperman, Natalie (nak5dy)" userId="75bfd726-09a3-4595-b2b8-e380efce1130" providerId="ADAL" clId="{07393D48-85C9-B946-830A-2791341A211F}" dt="2022-08-09T19:47:21.704" v="579" actId="1076"/>
        <pc:sldMkLst>
          <pc:docMk/>
          <pc:sldMk cId="305164587" sldId="302"/>
        </pc:sldMkLst>
        <pc:spChg chg="mod">
          <ac:chgData name="Kupperman, Natalie (nak5dy)" userId="75bfd726-09a3-4595-b2b8-e380efce1130" providerId="ADAL" clId="{07393D48-85C9-B946-830A-2791341A211F}" dt="2022-08-09T19:45:38.111" v="575" actId="20577"/>
          <ac:spMkLst>
            <pc:docMk/>
            <pc:sldMk cId="305164587" sldId="302"/>
            <ac:spMk id="5" creationId="{02C758A9-6686-7774-46AA-6FD8D01E7438}"/>
          </ac:spMkLst>
        </pc:spChg>
        <pc:spChg chg="del">
          <ac:chgData name="Kupperman, Natalie (nak5dy)" userId="75bfd726-09a3-4595-b2b8-e380efce1130" providerId="ADAL" clId="{07393D48-85C9-B946-830A-2791341A211F}" dt="2022-08-09T19:45:17.906" v="551" actId="478"/>
          <ac:spMkLst>
            <pc:docMk/>
            <pc:sldMk cId="305164587" sldId="302"/>
            <ac:spMk id="7" creationId="{3B9D25B5-5831-5971-4594-BAA94CBC4DCD}"/>
          </ac:spMkLst>
        </pc:spChg>
        <pc:picChg chg="del">
          <ac:chgData name="Kupperman, Natalie (nak5dy)" userId="75bfd726-09a3-4595-b2b8-e380efce1130" providerId="ADAL" clId="{07393D48-85C9-B946-830A-2791341A211F}" dt="2022-08-09T19:45:15.790" v="550" actId="478"/>
          <ac:picMkLst>
            <pc:docMk/>
            <pc:sldMk cId="305164587" sldId="302"/>
            <ac:picMk id="1026" creationId="{30FC8891-2FD0-8961-94D7-3E9EFDAB79EC}"/>
          </ac:picMkLst>
        </pc:picChg>
        <pc:picChg chg="add mod">
          <ac:chgData name="Kupperman, Natalie (nak5dy)" userId="75bfd726-09a3-4595-b2b8-e380efce1130" providerId="ADAL" clId="{07393D48-85C9-B946-830A-2791341A211F}" dt="2022-08-09T19:47:21.704" v="579" actId="1076"/>
          <ac:picMkLst>
            <pc:docMk/>
            <pc:sldMk cId="305164587" sldId="302"/>
            <ac:picMk id="2050" creationId="{6EC50FA6-D092-F8E0-7AE7-FF7FAF3AD659}"/>
          </ac:picMkLst>
        </pc:picChg>
      </pc:sldChg>
      <pc:sldChg chg="addSp delSp modSp mod">
        <pc:chgData name="Kupperman, Natalie (nak5dy)" userId="75bfd726-09a3-4595-b2b8-e380efce1130" providerId="ADAL" clId="{07393D48-85C9-B946-830A-2791341A211F}" dt="2022-08-09T19:59:05.334" v="708" actId="1076"/>
        <pc:sldMkLst>
          <pc:docMk/>
          <pc:sldMk cId="1612506059" sldId="333"/>
        </pc:sldMkLst>
        <pc:spChg chg="del">
          <ac:chgData name="Kupperman, Natalie (nak5dy)" userId="75bfd726-09a3-4595-b2b8-e380efce1130" providerId="ADAL" clId="{07393D48-85C9-B946-830A-2791341A211F}" dt="2022-08-09T19:49:18.025" v="604" actId="478"/>
          <ac:spMkLst>
            <pc:docMk/>
            <pc:sldMk cId="1612506059" sldId="333"/>
            <ac:spMk id="3" creationId="{EBE2FC1A-A14C-9AD8-2FCC-0D65DF1FC51C}"/>
          </ac:spMkLst>
        </pc:spChg>
        <pc:spChg chg="del">
          <ac:chgData name="Kupperman, Natalie (nak5dy)" userId="75bfd726-09a3-4595-b2b8-e380efce1130" providerId="ADAL" clId="{07393D48-85C9-B946-830A-2791341A211F}" dt="2022-08-09T19:49:17.084" v="603" actId="478"/>
          <ac:spMkLst>
            <pc:docMk/>
            <pc:sldMk cId="1612506059" sldId="333"/>
            <ac:spMk id="4" creationId="{DF51332B-4FD8-95CB-2CF4-4008F9222E8D}"/>
          </ac:spMkLst>
        </pc:spChg>
        <pc:spChg chg="mod">
          <ac:chgData name="Kupperman, Natalie (nak5dy)" userId="75bfd726-09a3-4595-b2b8-e380efce1130" providerId="ADAL" clId="{07393D48-85C9-B946-830A-2791341A211F}" dt="2022-08-09T19:57:51.338" v="613" actId="20577"/>
          <ac:spMkLst>
            <pc:docMk/>
            <pc:sldMk cId="1612506059" sldId="333"/>
            <ac:spMk id="5" creationId="{02C758A9-6686-7774-46AA-6FD8D01E7438}"/>
          </ac:spMkLst>
        </pc:spChg>
        <pc:spChg chg="add mod">
          <ac:chgData name="Kupperman, Natalie (nak5dy)" userId="75bfd726-09a3-4595-b2b8-e380efce1130" providerId="ADAL" clId="{07393D48-85C9-B946-830A-2791341A211F}" dt="2022-08-09T19:59:05.334" v="708" actId="1076"/>
          <ac:spMkLst>
            <pc:docMk/>
            <pc:sldMk cId="1612506059" sldId="333"/>
            <ac:spMk id="7" creationId="{945FEDDF-660A-8E38-7F37-EFDF81539D63}"/>
          </ac:spMkLst>
        </pc:spChg>
        <pc:graphicFrameChg chg="del">
          <ac:chgData name="Kupperman, Natalie (nak5dy)" userId="75bfd726-09a3-4595-b2b8-e380efce1130" providerId="ADAL" clId="{07393D48-85C9-B946-830A-2791341A211F}" dt="2022-08-09T19:49:15.757" v="602" actId="478"/>
          <ac:graphicFrameMkLst>
            <pc:docMk/>
            <pc:sldMk cId="1612506059" sldId="333"/>
            <ac:graphicFrameMk id="2" creationId="{F0F24C4A-3FA5-D08F-ED9D-AF16D0CDDA13}"/>
          </ac:graphicFrameMkLst>
        </pc:graphicFrameChg>
      </pc:sldChg>
    </pc:docChg>
  </pc:docChgLst>
</pc:chgInfo>
</file>

<file path=ppt/media/image1.png>
</file>

<file path=ppt/media/image10.jpg>
</file>

<file path=ppt/media/image11.png>
</file>

<file path=ppt/media/image12.jp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45ce8f04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1345ce8f04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4374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88555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19047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61895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9874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265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40198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20965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74860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7597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21384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19836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3547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7731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4795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3120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39693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8532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697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319b34f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319b34f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3497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24701" y="1130675"/>
            <a:ext cx="7494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Franklin Gothic"/>
              <a:buNone/>
              <a:defRPr sz="52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574100" y="3276975"/>
            <a:ext cx="5995800" cy="5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574100" y="3774700"/>
            <a:ext cx="5995800" cy="5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800"/>
              <a:buChar char="●"/>
              <a:defRPr>
                <a:solidFill>
                  <a:srgbClr val="232D4B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○"/>
              <a:defRPr>
                <a:solidFill>
                  <a:srgbClr val="232D4B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■"/>
              <a:defRPr>
                <a:solidFill>
                  <a:srgbClr val="232D4B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●"/>
              <a:defRPr>
                <a:solidFill>
                  <a:srgbClr val="232D4B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○"/>
              <a:defRPr>
                <a:solidFill>
                  <a:srgbClr val="232D4B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■"/>
              <a:defRPr>
                <a:solidFill>
                  <a:srgbClr val="232D4B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●"/>
              <a:defRPr>
                <a:solidFill>
                  <a:srgbClr val="232D4B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○"/>
              <a:defRPr>
                <a:solidFill>
                  <a:srgbClr val="232D4B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■"/>
              <a:defRPr>
                <a:solidFill>
                  <a:srgbClr val="232D4B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 Slid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 Slid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/>
          <p:nvPr/>
        </p:nvSpPr>
        <p:spPr>
          <a:xfrm>
            <a:off x="7006425" y="2959650"/>
            <a:ext cx="1708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 Slide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7006425" y="2959650"/>
            <a:ext cx="1708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29800" y="526800"/>
            <a:ext cx="61131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529800" y="526800"/>
            <a:ext cx="61131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529800" y="526800"/>
            <a:ext cx="61131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490250" y="1984225"/>
            <a:ext cx="6225300" cy="15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490250" y="1188975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_POINT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490250" y="1984225"/>
            <a:ext cx="6225300" cy="15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ubTitle" idx="1"/>
          </p:nvPr>
        </p:nvSpPr>
        <p:spPr>
          <a:xfrm>
            <a:off x="490250" y="1188975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232D4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ranklin Gothic"/>
              <a:buNone/>
              <a:defRPr sz="2800" b="1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nklin Gothic"/>
              <a:buChar char="●"/>
              <a:defRPr sz="18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○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■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●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○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■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●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○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■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4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4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5" Type="http://schemas.openxmlformats.org/officeDocument/2006/relationships/hyperlink" Target="https://ggplot2.tidyverse.org/reference/" TargetMode="Externa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ggplot2.tidyverse.org/reference/" TargetMode="Externa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6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8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9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0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jpe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615000" y="1951711"/>
            <a:ext cx="77733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 dirty="0">
                <a:solidFill>
                  <a:srgbClr val="1A2835"/>
                </a:solidFill>
              </a:rPr>
              <a:t>DS 2003: Communicating with Data</a:t>
            </a:r>
            <a:endParaRPr sz="4000" dirty="0">
              <a:solidFill>
                <a:srgbClr val="1A2835"/>
              </a:solidFill>
            </a:endParaRPr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4294967295"/>
          </p:nvPr>
        </p:nvSpPr>
        <p:spPr>
          <a:xfrm>
            <a:off x="686375" y="4341225"/>
            <a:ext cx="59958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dirty="0">
                <a:solidFill>
                  <a:srgbClr val="1A2835"/>
                </a:solidFill>
              </a:rPr>
              <a:t>Fall 2022</a:t>
            </a:r>
            <a:endParaRPr sz="1600" dirty="0">
              <a:solidFill>
                <a:srgbClr val="1A2835"/>
              </a:solidFill>
            </a:endParaRPr>
          </a:p>
        </p:txBody>
      </p:sp>
      <p:sp>
        <p:nvSpPr>
          <p:cNvPr id="57" name="Google Shape;57;p14"/>
          <p:cNvSpPr/>
          <p:nvPr/>
        </p:nvSpPr>
        <p:spPr>
          <a:xfrm rot="10800000" flipH="1">
            <a:off x="615000" y="2815834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" name="Google Shape;5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200" y="455500"/>
            <a:ext cx="2191826" cy="16627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54;p14">
            <a:extLst>
              <a:ext uri="{FF2B5EF4-FFF2-40B4-BE49-F238E27FC236}">
                <a16:creationId xmlns:a16="http://schemas.microsoft.com/office/drawing/2014/main" id="{5E69E80F-1171-38FF-484A-DE495E0B3840}"/>
              </a:ext>
            </a:extLst>
          </p:cNvPr>
          <p:cNvSpPr txBox="1">
            <a:spLocks/>
          </p:cNvSpPr>
          <p:nvPr/>
        </p:nvSpPr>
        <p:spPr>
          <a:xfrm>
            <a:off x="615000" y="2809820"/>
            <a:ext cx="77733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400" dirty="0">
                <a:solidFill>
                  <a:srgbClr val="1A283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13: Simple Linear Regression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10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Mapping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686375" y="1216872"/>
            <a:ext cx="3683414" cy="3280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ct val="70000"/>
            </a:pPr>
            <a:r>
              <a:rPr lang="en-US" sz="16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Examples:</a:t>
            </a:r>
          </a:p>
          <a:p>
            <a:pPr>
              <a:buSzPct val="70000"/>
            </a:pPr>
            <a:endParaRPr lang="en-US" sz="16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mpg</a:t>
            </a:r>
            <a:r>
              <a:rPr lang="en-US" sz="1600" b="0" dirty="0">
                <a:latin typeface="Franklin Gothic Book" panose="020B0503020102020204" pitchFamily="34" charset="0"/>
              </a:rPr>
              <a:t> is mapped to the y aesthetic</a:t>
            </a:r>
          </a:p>
          <a:p>
            <a:pPr>
              <a:buSzPct val="70000"/>
            </a:pPr>
            <a:endParaRPr lang="en-US" sz="1600" b="0" dirty="0">
              <a:effectLst/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wt</a:t>
            </a:r>
            <a:r>
              <a:rPr lang="en-US" sz="1600" b="0" dirty="0">
                <a:latin typeface="Franklin Gothic Book" panose="020B0503020102020204" pitchFamily="34" charset="0"/>
              </a:rPr>
              <a:t> is mapped to the x aesthetic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cyl</a:t>
            </a:r>
            <a:r>
              <a:rPr lang="en-US" sz="1600" b="0" dirty="0">
                <a:latin typeface="Franklin Gothic Book" panose="020B0503020102020204" pitchFamily="34" charset="0"/>
              </a:rPr>
              <a:t> is mapped to the color aesthetic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Mapping to aesthetics helps us maximizes the amount of information we can display on a multivariate graph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Use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6F861D-7825-BCC6-8EEB-5E75E8103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359115"/>
            <a:ext cx="4001445" cy="296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8621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11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Mapping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686375" y="1301131"/>
            <a:ext cx="3683414" cy="2865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Can be called in the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6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function or in the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</a:t>
            </a:r>
            <a:r>
              <a:rPr lang="en-US" sz="16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 layer</a:t>
            </a: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  <a:cs typeface="Courier New" panose="02070309020205020404" pitchFamily="49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Usually call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6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in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</a:t>
            </a:r>
            <a:r>
              <a:rPr lang="en-US" sz="16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 layer if you don’t want all layers to inherit the same aesthetics or are mixing datasets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  <a:cs typeface="Courier New" panose="02070309020205020404" pitchFamily="49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In general, try to keep your data and aesthetics layer in the same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function definition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6F861D-7825-BCC6-8EEB-5E75E8103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305327"/>
            <a:ext cx="4001445" cy="296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12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12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Mapping : Typical Visible Aesthetics 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F0F24C4A-3FA5-D08F-ED9D-AF16D0CDD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6956375"/>
              </p:ext>
            </p:extLst>
          </p:nvPr>
        </p:nvGraphicFramePr>
        <p:xfrm>
          <a:off x="1524000" y="1426097"/>
          <a:ext cx="6096000" cy="2847181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109746">
                  <a:extLst>
                    <a:ext uri="{9D8B030D-6E8A-4147-A177-3AD203B41FA5}">
                      <a16:colId xmlns:a16="http://schemas.microsoft.com/office/drawing/2014/main" val="2784735589"/>
                    </a:ext>
                  </a:extLst>
                </a:gridCol>
                <a:gridCol w="3986254">
                  <a:extLst>
                    <a:ext uri="{9D8B030D-6E8A-4147-A177-3AD203B41FA5}">
                      <a16:colId xmlns:a16="http://schemas.microsoft.com/office/drawing/2014/main" val="41081833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Franklin Gothic Medium" panose="020B0603020102020204" pitchFamily="34" charset="0"/>
                        </a:rPr>
                        <a:t>AESTHETIC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Franklin Gothic Medium" panose="020B0603020102020204" pitchFamily="34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2864868"/>
                  </a:ext>
                </a:extLst>
              </a:tr>
              <a:tr h="31447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 axis position</a:t>
                      </a:r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6017950"/>
                  </a:ext>
                </a:extLst>
              </a:tr>
              <a:tr h="31504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 axis position</a:t>
                      </a:r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2133347"/>
                  </a:ext>
                </a:extLst>
              </a:tr>
              <a:tr h="2996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fill</a:t>
                      </a:r>
                    </a:p>
                  </a:txBody>
                  <a:tcPr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fill color</a:t>
                      </a:r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49155162"/>
                  </a:ext>
                </a:extLst>
              </a:tr>
              <a:tr h="3022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color of points, outlines of other </a:t>
                      </a:r>
                      <a:r>
                        <a:rPr lang="en-US" dirty="0" err="1"/>
                        <a:t>geoms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64216081"/>
                  </a:ext>
                </a:extLst>
              </a:tr>
              <a:tr h="3201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size</a:t>
                      </a:r>
                    </a:p>
                  </a:txBody>
                  <a:tcPr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 or radius of points; thickness of lines</a:t>
                      </a:r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87377017"/>
                  </a:ext>
                </a:extLst>
              </a:tr>
              <a:tr h="2843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alpha</a:t>
                      </a:r>
                    </a:p>
                  </a:txBody>
                  <a:tcPr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transparency</a:t>
                      </a:r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5189203"/>
                  </a:ext>
                </a:extLst>
              </a:tr>
              <a:tr h="294555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linetype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line dash pattern</a:t>
                      </a:r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70590789"/>
                  </a:ext>
                </a:extLst>
              </a:tr>
              <a:tr h="3074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labels</a:t>
                      </a:r>
                    </a:p>
                  </a:txBody>
                  <a:tcPr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 on a plot or axes</a:t>
                      </a:r>
                    </a:p>
                  </a:txBody>
                  <a:tcPr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7364800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CF493EA-43C7-50AE-A415-5E06EC66F98E}"/>
              </a:ext>
            </a:extLst>
          </p:cNvPr>
          <p:cNvSpPr txBox="1"/>
          <p:nvPr/>
        </p:nvSpPr>
        <p:spPr>
          <a:xfrm>
            <a:off x="4464424" y="4257223"/>
            <a:ext cx="32652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Franklin Gothic Book" panose="020B0503020102020204" pitchFamily="34" charset="0"/>
              </a:rPr>
              <a:t>*can be used in mapping and attributes</a:t>
            </a:r>
          </a:p>
        </p:txBody>
      </p:sp>
    </p:spTree>
    <p:extLst>
      <p:ext uri="{BB962C8B-B14F-4D97-AF65-F5344CB8AC3E}">
        <p14:creationId xmlns:p14="http://schemas.microsoft.com/office/powerpoint/2010/main" val="1709650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13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Geometries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413981" y="2040935"/>
            <a:ext cx="3975140" cy="1061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effectLst/>
                <a:latin typeface="Franklin Gothic Book" panose="020B0503020102020204" pitchFamily="34" charset="0"/>
              </a:rPr>
              <a:t>There are 44 different geometries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 </a:t>
            </a:r>
            <a:r>
              <a:rPr lang="en-US" sz="1600" b="0" dirty="0">
                <a:latin typeface="Franklin Gothic Book" panose="020B0503020102020204" pitchFamily="34" charset="0"/>
                <a:hlinkClick r:id="rId5"/>
              </a:rPr>
              <a:t>https://ggplot2.tidyverse.org/reference/</a:t>
            </a:r>
            <a:endParaRPr lang="en-US" sz="1600" b="0" dirty="0">
              <a:latin typeface="Franklin Gothic Book" panose="020B0503020102020204" pitchFamily="34" charset="0"/>
            </a:endParaRPr>
          </a:p>
        </p:txBody>
      </p:sp>
      <p:pic>
        <p:nvPicPr>
          <p:cNvPr id="7170" name="Picture 2" descr="ggplot2: How Geoms &amp; Aesthetics ≈ Whipped Cream | R-bloggers">
            <a:extLst>
              <a:ext uri="{FF2B5EF4-FFF2-40B4-BE49-F238E27FC236}">
                <a16:creationId xmlns:a16="http://schemas.microsoft.com/office/drawing/2014/main" id="{0E167A6D-DA84-1D50-B6C5-0D9E0F810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1709" y="393600"/>
            <a:ext cx="4542457" cy="456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998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14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Geometries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413981" y="2040935"/>
            <a:ext cx="3975140" cy="1061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effectLst/>
                <a:latin typeface="Franklin Gothic Book" panose="020B0503020102020204" pitchFamily="34" charset="0"/>
              </a:rPr>
              <a:t>There are 44 different geometries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 </a:t>
            </a:r>
            <a:r>
              <a:rPr lang="en-US" sz="1600" b="0" dirty="0">
                <a:latin typeface="Franklin Gothic Book" panose="020B0503020102020204" pitchFamily="34" charset="0"/>
                <a:hlinkClick r:id="rId5"/>
              </a:rPr>
              <a:t>https://ggplot2.tidyverse.org/reference/</a:t>
            </a:r>
            <a:endParaRPr lang="en-US" sz="1600" b="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25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15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Statistics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596860" y="1144065"/>
            <a:ext cx="4523780" cy="309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>
              <a:buSzPct val="70000"/>
            </a:pPr>
            <a:r>
              <a:rPr lang="en-US" sz="1600" b="0" dirty="0">
                <a:latin typeface="Franklin Gothic Book" panose="020B0503020102020204" pitchFamily="34" charset="0"/>
              </a:rPr>
              <a:t>Statistics transform input variables to displayed values. For example: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Count numbers of observations in each category for a bar chart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Calculate summary statistics for a boxplot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>
              <a:buSzPct val="70000"/>
            </a:pPr>
            <a:r>
              <a:rPr lang="en-US" sz="1600" b="0" dirty="0">
                <a:latin typeface="Franklin Gothic Book" panose="020B0503020102020204" pitchFamily="34" charset="0"/>
              </a:rPr>
              <a:t>Essential statistics for plotting are computed by default.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7D6C270-B015-7F7F-48A0-3E27AE8295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8927" y="190579"/>
            <a:ext cx="1791422" cy="476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07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16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Scales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596860" y="1144065"/>
            <a:ext cx="7195418" cy="309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Scales imply a specific interpretation of values (discrete, continuous, etc.)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Everything inside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600" b="0" dirty="0">
                <a:latin typeface="Franklin Gothic Book" panose="020B0503020102020204" pitchFamily="34" charset="0"/>
              </a:rPr>
              <a:t>will have a scale - if none is provided it will get a default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Scales follow a predictable naming scheme: 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scale_&lt;aesthetic&gt;_&lt;type&gt;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&lt;type&gt; </a:t>
            </a:r>
            <a:r>
              <a:rPr lang="en-US" sz="1600" b="0" dirty="0">
                <a:latin typeface="Franklin Gothic Book" panose="020B0503020102020204" pitchFamily="34" charset="0"/>
              </a:rPr>
              <a:t>can either be generic (e.g., continuous, discrete, or binned) or specific (e.g., log transformation, area)</a:t>
            </a:r>
          </a:p>
        </p:txBody>
      </p:sp>
    </p:spTree>
    <p:extLst>
      <p:ext uri="{BB962C8B-B14F-4D97-AF65-F5344CB8AC3E}">
        <p14:creationId xmlns:p14="http://schemas.microsoft.com/office/powerpoint/2010/main" val="2679123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17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Scales: Examples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596860" y="1144065"/>
            <a:ext cx="7195418" cy="309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Scales imply a specific interpretation of values (discrete, continuous, etc.)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Everything inside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600" b="0" dirty="0">
                <a:latin typeface="Franklin Gothic Book" panose="020B0503020102020204" pitchFamily="34" charset="0"/>
              </a:rPr>
              <a:t>will have a scale - if none is provided it will get a default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Scales follow a predictable naming scheme: 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scale_&lt;aesthetic&gt;_&lt;type&gt;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&lt;type&gt; </a:t>
            </a:r>
            <a:r>
              <a:rPr lang="en-US" sz="1600" b="0" dirty="0">
                <a:latin typeface="Franklin Gothic Book" panose="020B0503020102020204" pitchFamily="34" charset="0"/>
              </a:rPr>
              <a:t>can either be generic (e.g., continuous, discrete, or binned) or specific (e.g., log transformation, area)</a:t>
            </a:r>
          </a:p>
        </p:txBody>
      </p:sp>
    </p:spTree>
    <p:extLst>
      <p:ext uri="{BB962C8B-B14F-4D97-AF65-F5344CB8AC3E}">
        <p14:creationId xmlns:p14="http://schemas.microsoft.com/office/powerpoint/2010/main" val="2420674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18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Facets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596860" y="1144065"/>
            <a:ext cx="6034528" cy="309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Facets split data into multiple panels (i.e., small multiples)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Facets should not be used to combine multiple separate plots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ggplot2</a:t>
            </a:r>
            <a:r>
              <a:rPr lang="en-US" sz="1600" b="0" dirty="0">
                <a:latin typeface="Franklin Gothic Book" panose="020B0503020102020204" pitchFamily="34" charset="0"/>
              </a:rPr>
              <a:t> provides two facets for splitting data by categories: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facet_wrap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600" b="0" dirty="0">
                <a:latin typeface="Franklin Gothic Book" panose="020B0503020102020204" pitchFamily="34" charset="0"/>
              </a:rPr>
              <a:t>&amp; </a:t>
            </a:r>
            <a:r>
              <a:rPr lang="en-US" sz="16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facet_grid</a:t>
            </a:r>
            <a:r>
              <a:rPr lang="en-US" sz="1600" b="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9879926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19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b="0" dirty="0">
                <a:solidFill>
                  <a:srgbClr val="1A2835"/>
                </a:solidFill>
                <a:latin typeface="Franklin Gothic Medium" panose="020B0603020102020204" pitchFamily="34" charset="0"/>
                <a:cs typeface="Courier New" panose="02070309020205020404" pitchFamily="49" charset="0"/>
              </a:rPr>
              <a:t>Faceting with </a:t>
            </a:r>
            <a:r>
              <a:rPr lang="en-US" sz="2800" b="0" dirty="0" err="1">
                <a:solidFill>
                  <a:srgbClr val="1A283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facet_wrap</a:t>
            </a:r>
            <a:r>
              <a:rPr lang="en-US" sz="2800" b="0" dirty="0">
                <a:solidFill>
                  <a:srgbClr val="1A283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596860" y="1144065"/>
            <a:ext cx="3577575" cy="3420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4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facet_wrap</a:t>
            </a:r>
            <a:r>
              <a:rPr lang="en-US" sz="1400" b="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400" b="0" dirty="0">
                <a:latin typeface="Franklin Gothic Book" panose="020B0503020102020204" pitchFamily="34" charset="0"/>
              </a:rPr>
              <a:t>is the most common function for faceting with </a:t>
            </a:r>
            <a:r>
              <a:rPr lang="en-US" sz="1400" b="0" dirty="0">
                <a:latin typeface="Courier New" panose="02070309020205020404" pitchFamily="49" charset="0"/>
                <a:cs typeface="Courier New" panose="02070309020205020404" pitchFamily="49" charset="0"/>
              </a:rPr>
              <a:t>ggplot2</a:t>
            </a:r>
          </a:p>
          <a:p>
            <a:pPr>
              <a:buSzPct val="70000"/>
            </a:pPr>
            <a:endParaRPr lang="en-US" sz="14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400" b="0" dirty="0">
                <a:latin typeface="Franklin Gothic Book" panose="020B0503020102020204" pitchFamily="34" charset="0"/>
              </a:rPr>
              <a:t>It builds a new chart for each level of a categorical variable</a:t>
            </a:r>
          </a:p>
          <a:p>
            <a:pPr>
              <a:buSzPct val="70000"/>
            </a:pPr>
            <a:endParaRPr lang="en-US" sz="14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400" b="0" dirty="0">
                <a:latin typeface="Franklin Gothic Book" panose="020B0503020102020204" pitchFamily="34" charset="0"/>
              </a:rPr>
              <a:t>You can add the charts horizontally (graph1) or vertically (graph2, using </a:t>
            </a:r>
            <a:r>
              <a:rPr lang="en-US" sz="14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sz="1400" b="0" dirty="0">
                <a:latin typeface="Courier New" panose="02070309020205020404" pitchFamily="49" charset="0"/>
                <a:cs typeface="Courier New" panose="02070309020205020404" pitchFamily="49" charset="0"/>
              </a:rPr>
              <a:t>="v"</a:t>
            </a:r>
            <a:r>
              <a:rPr lang="en-US" sz="1400" b="0" dirty="0">
                <a:latin typeface="Franklin Gothic Book" panose="020B0503020102020204" pitchFamily="34" charset="0"/>
              </a:rPr>
              <a:t>)</a:t>
            </a:r>
          </a:p>
          <a:p>
            <a:pPr>
              <a:buSzPct val="70000"/>
            </a:pPr>
            <a:endParaRPr lang="en-US" sz="14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400" b="0" dirty="0">
                <a:latin typeface="Franklin Gothic Book" panose="020B0503020102020204" pitchFamily="34" charset="0"/>
              </a:rPr>
              <a:t>Note that if the number of group is big enough, ggplot2 will automatically display charts on several rows/columns.</a:t>
            </a:r>
            <a:endParaRPr lang="en-US" sz="14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E8363D45-9F16-A214-C638-44519F3480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6006" y="1081907"/>
            <a:ext cx="4672247" cy="354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506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2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381006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Linear Regression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686375" y="1114694"/>
            <a:ext cx="4744366" cy="328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ct val="70000"/>
            </a:pPr>
            <a:r>
              <a:rPr lang="en-US" sz="1600" b="0" dirty="0">
                <a:latin typeface="Franklin Gothic Book" panose="020B0503020102020204" pitchFamily="34" charset="0"/>
              </a:rPr>
              <a:t>Simply put, linear regression is a statistical model that </a:t>
            </a:r>
            <a:r>
              <a:rPr lang="en-US" sz="1600" b="0" dirty="0" err="1">
                <a:latin typeface="Franklin Gothic Book" panose="020B0503020102020204" pitchFamily="34" charset="0"/>
              </a:rPr>
              <a:t>analayzes</a:t>
            </a:r>
            <a:r>
              <a:rPr lang="en-US" sz="1600" b="0" dirty="0">
                <a:latin typeface="Franklin Gothic Book" panose="020B0503020102020204" pitchFamily="34" charset="0"/>
              </a:rPr>
              <a:t> the relationship between a response variable (e.g. y) and one or more explanatory variables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285750" indent="-2857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The most important feature of linear regression is that is assumes a </a:t>
            </a:r>
            <a:r>
              <a:rPr lang="en-US" sz="1600" dirty="0">
                <a:latin typeface="Franklin Gothic Book" panose="020B0503020102020204" pitchFamily="34" charset="0"/>
              </a:rPr>
              <a:t>linear</a:t>
            </a:r>
            <a:r>
              <a:rPr lang="en-US" sz="1600" b="0" dirty="0">
                <a:latin typeface="Franklin Gothic Book" panose="020B0503020102020204" pitchFamily="34" charset="0"/>
              </a:rPr>
              <a:t> relation</a:t>
            </a:r>
          </a:p>
          <a:p>
            <a:pPr>
              <a:buSzPct val="70000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>
              <a:buSzPct val="70000"/>
            </a:pPr>
            <a:r>
              <a:rPr lang="en-US" sz="1600" b="0" dirty="0">
                <a:latin typeface="Franklin Gothic Book" panose="020B0503020102020204" pitchFamily="34" charset="0"/>
              </a:rPr>
              <a:t>While not as sophisticated as other algorithms you will learn, linear regression is one of the most widely used algorithms by data scientists</a:t>
            </a:r>
          </a:p>
        </p:txBody>
      </p:sp>
      <p:pic>
        <p:nvPicPr>
          <p:cNvPr id="1026" name="Picture 2" descr="Linear Regression in Machine learning - Javatpoint">
            <a:extLst>
              <a:ext uri="{FF2B5EF4-FFF2-40B4-BE49-F238E27FC236}">
                <a16:creationId xmlns:a16="http://schemas.microsoft.com/office/drawing/2014/main" id="{2AB8885D-C38D-CCCF-C77C-D9289510C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747" y="1257549"/>
            <a:ext cx="3000856" cy="300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20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b="0" dirty="0">
                <a:solidFill>
                  <a:srgbClr val="1A2835"/>
                </a:solidFill>
                <a:latin typeface="Franklin Gothic Medium" panose="020B0603020102020204" pitchFamily="34" charset="0"/>
                <a:cs typeface="Courier New" panose="02070309020205020404" pitchFamily="49" charset="0"/>
              </a:rPr>
              <a:t>Faceting with </a:t>
            </a:r>
            <a:r>
              <a:rPr lang="en-US" sz="2800" b="0" dirty="0" err="1">
                <a:solidFill>
                  <a:srgbClr val="1A283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facet_grid</a:t>
            </a:r>
            <a:r>
              <a:rPr lang="en-US" sz="2800" b="0" dirty="0">
                <a:solidFill>
                  <a:srgbClr val="1A283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596860" y="1144065"/>
            <a:ext cx="3975140" cy="3420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4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facet_grid</a:t>
            </a:r>
            <a:r>
              <a:rPr lang="en-US" sz="1400" b="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4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is the second function allowing to build small multiples with </a:t>
            </a:r>
            <a:r>
              <a:rPr lang="en-US" sz="1400" b="0" dirty="0">
                <a:latin typeface="Courier New" panose="02070309020205020404" pitchFamily="49" charset="0"/>
                <a:cs typeface="Courier New" panose="02070309020205020404" pitchFamily="49" charset="0"/>
              </a:rPr>
              <a:t>ggplot2</a:t>
            </a:r>
          </a:p>
          <a:p>
            <a:pPr>
              <a:buSzPct val="70000"/>
            </a:pPr>
            <a:endParaRPr lang="en-US" sz="14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4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It builds one chart for each combinations of 2 categorical variables. One variable will be used for rows, the other for columns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4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4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The two variables must be given around a </a:t>
            </a:r>
            <a:r>
              <a:rPr lang="en-US" sz="1400" b="0" dirty="0">
                <a:latin typeface="Courier New" panose="02070309020205020404" pitchFamily="49" charset="0"/>
                <a:cs typeface="Courier New" panose="02070309020205020404" pitchFamily="49" charset="0"/>
              </a:rPr>
              <a:t>~, </a:t>
            </a:r>
            <a:r>
              <a:rPr lang="en-US" sz="14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the first being displayed as row, the second as column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400" b="0" dirty="0">
              <a:latin typeface="Franklin Gothic Book" panose="020B0503020102020204" pitchFamily="34" charset="0"/>
              <a:cs typeface="Courier New" panose="02070309020205020404" pitchFamily="49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4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The </a:t>
            </a:r>
            <a:r>
              <a:rPr lang="en-US" sz="1400" b="0" dirty="0">
                <a:latin typeface="Courier New" panose="02070309020205020404" pitchFamily="49" charset="0"/>
                <a:cs typeface="Courier New" panose="02070309020205020404" pitchFamily="49" charset="0"/>
              </a:rPr>
              <a:t>facet-grid() </a:t>
            </a:r>
            <a:r>
              <a:rPr lang="en-US" sz="1400" b="0" dirty="0">
                <a:latin typeface="Franklin Gothic Book" panose="020B0503020102020204" pitchFamily="34" charset="0"/>
                <a:cs typeface="Courier New" panose="02070309020205020404" pitchFamily="49" charset="0"/>
              </a:rPr>
              <a:t>function also accepts the scales argument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F071432F-A4B6-4FF6-61F6-9788107D5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9567" y="1158466"/>
            <a:ext cx="3538242" cy="349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5823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21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Coordinates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569047" y="1601229"/>
            <a:ext cx="3554558" cy="1941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How should or be interpreted?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Limits and transformation can be applied in scale or in </a:t>
            </a:r>
            <a:r>
              <a:rPr lang="en-US" sz="1600" b="0" dirty="0" err="1">
                <a:latin typeface="Franklin Gothic Book" panose="020B0503020102020204" pitchFamily="34" charset="0"/>
              </a:rPr>
              <a:t>coord</a:t>
            </a:r>
            <a:r>
              <a:rPr lang="en-US" sz="1600" b="0" dirty="0">
                <a:latin typeface="Franklin Gothic Book" panose="020B0503020102020204" pitchFamily="34" charset="0"/>
              </a:rPr>
              <a:t> 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Extremely useful in cartography (map projections)</a:t>
            </a:r>
            <a:endParaRPr lang="en-US" sz="16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78E61DE9-A846-7373-C4FD-2B07A374C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8468" y="1336757"/>
            <a:ext cx="4136485" cy="270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1600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22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Themes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569047" y="1601229"/>
            <a:ext cx="3554558" cy="1941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Stylistic changes to the plot not related to data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Themes can both apply complete themes or modify elements directly</a:t>
            </a:r>
            <a:endParaRPr lang="en-US" sz="16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572C5B-48E9-39F0-41E0-86D9C6F50E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417" y="816921"/>
            <a:ext cx="4119208" cy="377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66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3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Regression Formula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Simple Linear Regression: Modeling the Relationship Between Two Variables -  αlphαrithms">
            <a:extLst>
              <a:ext uri="{FF2B5EF4-FFF2-40B4-BE49-F238E27FC236}">
                <a16:creationId xmlns:a16="http://schemas.microsoft.com/office/drawing/2014/main" id="{6EC50FA6-D092-F8E0-7AE7-FF7FAF3AD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389" y="1393067"/>
            <a:ext cx="4699221" cy="2641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164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4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Simple Linear Regression in R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5FEDDF-660A-8E38-7F37-EFDF81539D63}"/>
              </a:ext>
            </a:extLst>
          </p:cNvPr>
          <p:cNvSpPr txBox="1"/>
          <p:nvPr/>
        </p:nvSpPr>
        <p:spPr>
          <a:xfrm>
            <a:off x="802249" y="1301131"/>
            <a:ext cx="6481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Franklin Gothic Book" panose="020B0503020102020204" pitchFamily="34" charset="0"/>
              </a:rPr>
              <a:t>Simple linear regression only uses one explanatory (independent) variable</a:t>
            </a:r>
          </a:p>
        </p:txBody>
      </p:sp>
    </p:spTree>
    <p:extLst>
      <p:ext uri="{BB962C8B-B14F-4D97-AF65-F5344CB8AC3E}">
        <p14:creationId xmlns:p14="http://schemas.microsoft.com/office/powerpoint/2010/main" val="1612506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5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ggplot2 package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686375" y="1407350"/>
            <a:ext cx="2451641" cy="2206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ct val="70000"/>
            </a:pPr>
            <a:endParaRPr lang="en-US" sz="160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200" b="0" dirty="0">
                <a:latin typeface="Franklin Gothic Book" panose="020B0503020102020204" pitchFamily="34" charset="0"/>
              </a:rPr>
              <a:t>Created by Hadley Wickham in 1995 as an implementation of Wilkinson’s ‘The Grammar of Graphics’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2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200" b="0" dirty="0">
                <a:latin typeface="Franklin Gothic Book" panose="020B0503020102020204" pitchFamily="34" charset="0"/>
              </a:rPr>
              <a:t>One of the most popular R packages</a:t>
            </a:r>
          </a:p>
          <a:p>
            <a:pPr>
              <a:buSzPct val="70000"/>
            </a:pPr>
            <a:endParaRPr lang="en-US" sz="12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200" b="0" dirty="0">
                <a:latin typeface="Franklin Gothic Book" panose="020B0503020102020204" pitchFamily="34" charset="0"/>
              </a:rPr>
              <a:t>Key components:</a:t>
            </a:r>
          </a:p>
          <a:p>
            <a:pPr lvl="2">
              <a:buSzPct val="70000"/>
            </a:pPr>
            <a:r>
              <a:rPr lang="en-US" sz="1200" b="0" dirty="0">
                <a:latin typeface="Franklin Gothic Book" panose="020B0503020102020204" pitchFamily="34" charset="0"/>
              </a:rPr>
              <a:t>     - Layer grammatical elements</a:t>
            </a:r>
          </a:p>
          <a:p>
            <a:pPr lvl="2">
              <a:buSzPct val="70000"/>
            </a:pPr>
            <a:r>
              <a:rPr lang="en-US" sz="1200" b="0" dirty="0">
                <a:latin typeface="Franklin Gothic Book" panose="020B0503020102020204" pitchFamily="34" charset="0"/>
              </a:rPr>
              <a:t>    -  Aesthetic mappings</a:t>
            </a:r>
          </a:p>
          <a:p>
            <a:pPr algn="ctr">
              <a:buSzPct val="70000"/>
            </a:pPr>
            <a:endParaRPr lang="en-US" sz="1600" b="0" dirty="0">
              <a:effectLst/>
              <a:latin typeface="Franklin Gothic Book" panose="020B05030201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06F731C-02BA-DC5E-CE38-5B60C5F60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340" y="938575"/>
            <a:ext cx="1863649" cy="3035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reate Elegant Data Visualisations Using the Grammar of Graphics • ggplot2">
            <a:extLst>
              <a:ext uri="{FF2B5EF4-FFF2-40B4-BE49-F238E27FC236}">
                <a16:creationId xmlns:a16="http://schemas.microsoft.com/office/drawing/2014/main" id="{3F00D244-428F-30AF-6891-72AA6DBEA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139" y="1386883"/>
            <a:ext cx="1905781" cy="220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993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6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ggplot2 package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4A63D87-42D7-8E80-3481-ACCACAE796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468" y="1619094"/>
            <a:ext cx="7251590" cy="230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936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7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ggplot2 package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D14651-1B7A-20C8-B793-872BFBEE48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663" y="1496698"/>
            <a:ext cx="4431136" cy="2616443"/>
          </a:xfrm>
          <a:prstGeom prst="rect">
            <a:avLst/>
          </a:prstGeom>
        </p:spPr>
      </p:pic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FE33569B-9784-89EB-6B9F-D2DEE369A2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7319" y="1001400"/>
            <a:ext cx="3647634" cy="355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14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8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Data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622764" y="1405770"/>
            <a:ext cx="4781858" cy="233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effectLst/>
                <a:latin typeface="Franklin Gothic Book" panose="020B0503020102020204" pitchFamily="34" charset="0"/>
              </a:rPr>
              <a:t>Pretty self- </a:t>
            </a:r>
            <a:r>
              <a:rPr lang="en-US" sz="1600" b="0" dirty="0">
                <a:latin typeface="Franklin Gothic Book" panose="020B0503020102020204" pitchFamily="34" charset="0"/>
              </a:rPr>
              <a:t>explanatory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You need some type of data to create a plot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Franklin Gothic Book" panose="020B0503020102020204" pitchFamily="34" charset="0"/>
              </a:rPr>
              <a:t>Could be as simple as a vector, but most likely going to be data frame imported from a csv </a:t>
            </a:r>
            <a:endParaRPr lang="en-US" sz="1600" b="0" dirty="0">
              <a:effectLst/>
              <a:latin typeface="Franklin Gothic Book" panose="020B0503020102020204" pitchFamily="34" charset="0"/>
            </a:endParaRPr>
          </a:p>
        </p:txBody>
      </p:sp>
      <p:pic>
        <p:nvPicPr>
          <p:cNvPr id="5124" name="Picture 4" descr="2,967 Csv Images, Stock Photos &amp; Vectors | Shutterstock">
            <a:extLst>
              <a:ext uri="{FF2B5EF4-FFF2-40B4-BE49-F238E27FC236}">
                <a16:creationId xmlns:a16="http://schemas.microsoft.com/office/drawing/2014/main" id="{51C51B45-F4D6-3C74-DDE2-97903CC08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00" r="16526" b="12309"/>
          <a:stretch/>
        </p:blipFill>
        <p:spPr bwMode="auto">
          <a:xfrm>
            <a:off x="7272671" y="1236164"/>
            <a:ext cx="1360007" cy="1489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502,249 Database Images, Stock Photos &amp; Vectors | Shutterstock">
            <a:extLst>
              <a:ext uri="{FF2B5EF4-FFF2-40B4-BE49-F238E27FC236}">
                <a16:creationId xmlns:a16="http://schemas.microsoft.com/office/drawing/2014/main" id="{123FCF89-7FDB-AE2B-88C3-C90E022F4B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1" t="19783" r="19659" b="26299"/>
          <a:stretch/>
        </p:blipFill>
        <p:spPr bwMode="auto">
          <a:xfrm>
            <a:off x="5269251" y="1298604"/>
            <a:ext cx="1538435" cy="148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GitHub (@github) / Twitter">
            <a:extLst>
              <a:ext uri="{FF2B5EF4-FFF2-40B4-BE49-F238E27FC236}">
                <a16:creationId xmlns:a16="http://schemas.microsoft.com/office/drawing/2014/main" id="{14B158CB-E3DC-938B-6AE4-7A4F2F1F9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264" y="2788435"/>
            <a:ext cx="1489830" cy="1489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7182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574953" y="4565000"/>
            <a:ext cx="333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1A283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9</a:t>
            </a:fld>
            <a:endParaRPr sz="1200">
              <a:solidFill>
                <a:srgbClr val="1A283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50" y="4697975"/>
            <a:ext cx="1682658" cy="1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4;p19">
            <a:extLst>
              <a:ext uri="{FF2B5EF4-FFF2-40B4-BE49-F238E27FC236}">
                <a16:creationId xmlns:a16="http://schemas.microsoft.com/office/drawing/2014/main" id="{02C758A9-6686-7774-46AA-6FD8D01E7438}"/>
              </a:ext>
            </a:extLst>
          </p:cNvPr>
          <p:cNvSpPr txBox="1">
            <a:spLocks/>
          </p:cNvSpPr>
          <p:nvPr/>
        </p:nvSpPr>
        <p:spPr>
          <a:xfrm>
            <a:off x="686375" y="455700"/>
            <a:ext cx="77733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>
              <a:buSzPts val="990"/>
            </a:pPr>
            <a:r>
              <a:rPr lang="en-US" sz="2800" dirty="0">
                <a:solidFill>
                  <a:srgbClr val="1A2835"/>
                </a:solidFill>
              </a:rPr>
              <a:t>Mapping</a:t>
            </a:r>
          </a:p>
        </p:txBody>
      </p:sp>
      <p:sp>
        <p:nvSpPr>
          <p:cNvPr id="6" name="Google Shape;105;p19">
            <a:extLst>
              <a:ext uri="{FF2B5EF4-FFF2-40B4-BE49-F238E27FC236}">
                <a16:creationId xmlns:a16="http://schemas.microsoft.com/office/drawing/2014/main" id="{30401438-5EE9-591A-62E1-CDA2699E3857}"/>
              </a:ext>
            </a:extLst>
          </p:cNvPr>
          <p:cNvSpPr/>
          <p:nvPr/>
        </p:nvSpPr>
        <p:spPr>
          <a:xfrm rot="10800000" flipH="1">
            <a:off x="802250" y="1144065"/>
            <a:ext cx="374400" cy="14400"/>
          </a:xfrm>
          <a:prstGeom prst="rect">
            <a:avLst/>
          </a:prstGeom>
          <a:solidFill>
            <a:srgbClr val="E57200"/>
          </a:solidFill>
          <a:ln w="19050" cap="flat" cmpd="sng">
            <a:solidFill>
              <a:srgbClr val="E572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6;p19">
            <a:extLst>
              <a:ext uri="{FF2B5EF4-FFF2-40B4-BE49-F238E27FC236}">
                <a16:creationId xmlns:a16="http://schemas.microsoft.com/office/drawing/2014/main" id="{3B9D25B5-5831-5971-4594-BAA94CBC4DCD}"/>
              </a:ext>
            </a:extLst>
          </p:cNvPr>
          <p:cNvSpPr txBox="1">
            <a:spLocks/>
          </p:cNvSpPr>
          <p:nvPr/>
        </p:nvSpPr>
        <p:spPr>
          <a:xfrm>
            <a:off x="588909" y="1575008"/>
            <a:ext cx="2937201" cy="233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nklin Gothic"/>
              <a:buNone/>
              <a:defRPr sz="48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dirty="0">
                <a:effectLst/>
                <a:latin typeface="Franklin Gothic Book" panose="020B0503020102020204" pitchFamily="34" charset="0"/>
              </a:rPr>
              <a:t>Mapping allows datasets to be understood by the graphic system</a:t>
            </a: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endParaRPr lang="en-US" sz="1600" b="0" dirty="0">
              <a:latin typeface="Franklin Gothic Book" panose="020B0503020102020204" pitchFamily="34" charset="0"/>
            </a:endParaRPr>
          </a:p>
          <a:p>
            <a:pPr marL="171450" indent="-171450">
              <a:buSzPct val="70000"/>
              <a:buFont typeface="Arial" panose="020B0604020202020204" pitchFamily="34" charset="0"/>
              <a:buChar char="•"/>
            </a:pPr>
            <a:r>
              <a:rPr lang="en-US" sz="1600" b="0" i="1" dirty="0">
                <a:effectLst/>
                <a:latin typeface="Franklin Gothic Book" panose="020B0503020102020204" pitchFamily="34" charset="0"/>
              </a:rPr>
              <a:t>Aesthetic</a:t>
            </a:r>
            <a:r>
              <a:rPr lang="en-US" sz="1600" b="0" dirty="0">
                <a:effectLst/>
                <a:latin typeface="Franklin Gothic Book" panose="020B0503020102020204" pitchFamily="34" charset="0"/>
              </a:rPr>
              <a:t> mapping: link variables in data to graphical properties in the geometry</a:t>
            </a: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FA442DE-907F-585B-FA4F-E70FC2A78A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2160" y="971823"/>
            <a:ext cx="4076881" cy="353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2485ED-913D-BF91-A2A0-DEF79FFB9687}"/>
              </a:ext>
            </a:extLst>
          </p:cNvPr>
          <p:cNvSpPr txBox="1"/>
          <p:nvPr/>
        </p:nvSpPr>
        <p:spPr>
          <a:xfrm>
            <a:off x="5192718" y="4515579"/>
            <a:ext cx="28863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latin typeface="Franklin Gothic Book" panose="020B0503020102020204" pitchFamily="34" charset="0"/>
              </a:rPr>
              <a:t>From ggplot2.tidyverse.org</a:t>
            </a:r>
          </a:p>
        </p:txBody>
      </p:sp>
    </p:spTree>
    <p:extLst>
      <p:ext uri="{BB962C8B-B14F-4D97-AF65-F5344CB8AC3E}">
        <p14:creationId xmlns:p14="http://schemas.microsoft.com/office/powerpoint/2010/main" val="2060893224"/>
      </p:ext>
    </p:extLst>
  </p:cSld>
  <p:clrMapOvr>
    <a:masterClrMapping/>
  </p:clrMapOvr>
</p:sld>
</file>

<file path=ppt/theme/theme1.xml><?xml version="1.0" encoding="utf-8"?>
<a:theme xmlns:a="http://schemas.openxmlformats.org/drawingml/2006/main" name="SDS UVA Slide Deck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7525B72C34C84EA90022EE591DCF03" ma:contentTypeVersion="16" ma:contentTypeDescription="Create a new document." ma:contentTypeScope="" ma:versionID="7ef3cf9c64565c3298d8f5a806b37abf">
  <xsd:schema xmlns:xsd="http://www.w3.org/2001/XMLSchema" xmlns:xs="http://www.w3.org/2001/XMLSchema" xmlns:p="http://schemas.microsoft.com/office/2006/metadata/properties" xmlns:ns2="2ce3ef8a-6422-4f30-a28b-b1df238c3260" xmlns:ns3="035046a3-0870-4de8-a2b6-ab45b5587666" targetNamespace="http://schemas.microsoft.com/office/2006/metadata/properties" ma:root="true" ma:fieldsID="bb4839265f080823ce5eb91ac8e80d9e" ns2:_="" ns3:_="">
    <xsd:import namespace="2ce3ef8a-6422-4f30-a28b-b1df238c3260"/>
    <xsd:import namespace="035046a3-0870-4de8-a2b6-ab45b558766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e3ef8a-6422-4f30-a28b-b1df238c32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1d038b50-52dc-447d-ac2e-a29bd036c4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5046a3-0870-4de8-a2b6-ab45b558766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b9d5b7ef-b3c7-4241-8c89-08974cb433eb}" ma:internalName="TaxCatchAll" ma:showField="CatchAllData" ma:web="035046a3-0870-4de8-a2b6-ab45b558766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ce3ef8a-6422-4f30-a28b-b1df238c3260">
      <Terms xmlns="http://schemas.microsoft.com/office/infopath/2007/PartnerControls"/>
    </lcf76f155ced4ddcb4097134ff3c332f>
    <TaxCatchAll xmlns="035046a3-0870-4de8-a2b6-ab45b5587666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AFE7755-51B8-4F66-8E88-D69B5305EA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e3ef8a-6422-4f30-a28b-b1df238c3260"/>
    <ds:schemaRef ds:uri="035046a3-0870-4de8-a2b6-ab45b55876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BB7043-6F38-44B6-8527-5D91AD503A81}">
  <ds:schemaRefs>
    <ds:schemaRef ds:uri="http://www.w3.org/XML/1998/namespac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schemas.microsoft.com/office/infopath/2007/PartnerControls"/>
    <ds:schemaRef ds:uri="035046a3-0870-4de8-a2b6-ab45b5587666"/>
    <ds:schemaRef ds:uri="2ce3ef8a-6422-4f30-a28b-b1df238c3260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29AA38F3-9119-4E27-8A71-27917169612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849</Words>
  <Application>Microsoft Macintosh PowerPoint</Application>
  <PresentationFormat>On-screen Show (16:9)</PresentationFormat>
  <Paragraphs>165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Courier New</vt:lpstr>
      <vt:lpstr>Franklin Gothic</vt:lpstr>
      <vt:lpstr>Times New Roman</vt:lpstr>
      <vt:lpstr>Franklin Gothic Medium</vt:lpstr>
      <vt:lpstr>Franklin Gothic Book</vt:lpstr>
      <vt:lpstr>SDS UVA Slide Deck</vt:lpstr>
      <vt:lpstr>DS 2003: Communicating with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 2003: Communicating with Data</dc:title>
  <cp:lastModifiedBy>Kupperman, Natalie (nak5dy)</cp:lastModifiedBy>
  <cp:revision>4</cp:revision>
  <dcterms:modified xsi:type="dcterms:W3CDTF">2022-08-09T19:59:10Z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0x0101001C7525B72C34C84EA90022EE591DCF03</vt:lpwstr>
  </property>
</Properties>
</file>